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57" r:id="rId5"/>
    <p:sldId id="258" r:id="rId6"/>
    <p:sldId id="259" r:id="rId7"/>
    <p:sldId id="264" r:id="rId8"/>
    <p:sldId id="265" r:id="rId9"/>
    <p:sldId id="266" r:id="rId10"/>
    <p:sldId id="267" r:id="rId11"/>
    <p:sldId id="268" r:id="rId12"/>
    <p:sldId id="269" r:id="rId13"/>
    <p:sldId id="270"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787"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347CB4C6-1465-461C-BFE2-2BDF56B51382}" type="datetimeFigureOut">
              <a:rPr lang="ru-RU" smtClean="0"/>
              <a:t>07.09.2021</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47CB4C6-1465-461C-BFE2-2BDF56B51382}" type="datetimeFigureOut">
              <a:rPr lang="ru-RU" smtClean="0"/>
              <a:t>07.09.2021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347CB4C6-1465-461C-BFE2-2BDF56B51382}" type="datetimeFigureOut">
              <a:rPr lang="ru-RU" smtClean="0"/>
              <a:t>07.09.2021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47CB4C6-1465-461C-BFE2-2BDF56B51382}" type="datetimeFigureOut">
              <a:rPr lang="ru-RU" smtClean="0"/>
              <a:t>07.09.2021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347CB4C6-1465-461C-BFE2-2BDF56B51382}" type="datetimeFigureOut">
              <a:rPr lang="ru-RU" smtClean="0"/>
              <a:t>07.09.2021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347CB4C6-1465-461C-BFE2-2BDF56B51382}" type="datetimeFigureOut">
              <a:rPr lang="ru-RU" smtClean="0"/>
              <a:t>07.09.2021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CB4C6-1465-461C-BFE2-2BDF56B51382}" type="datetimeFigureOut">
              <a:rPr lang="ru-RU" smtClean="0"/>
              <a:t>07.09.2021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47CB4C6-1465-461C-BFE2-2BDF56B51382}" type="datetimeFigureOut">
              <a:rPr lang="ru-RU" smtClean="0"/>
              <a:t>07.09.2021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347CB4C6-1465-461C-BFE2-2BDF56B51382}" type="datetimeFigureOut">
              <a:rPr lang="ru-RU" smtClean="0"/>
              <a:t>07.09.2021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D7A5BC19-8EA5-4F75-9F71-C11D96C280C5}"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47CB4C6-1465-461C-BFE2-2BDF56B51382}" type="datetimeFigureOut">
              <a:rPr lang="ru-RU" smtClean="0"/>
              <a:t>07.09.2021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47CB4C6-1465-461C-BFE2-2BDF56B51382}" type="datetimeFigureOut">
              <a:rPr lang="ru-RU" smtClean="0"/>
              <a:t>07.09.2021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A5BC19-8EA5-4F75-9F71-C11D96C280C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47CB4C6-1465-461C-BFE2-2BDF56B51382}" type="datetimeFigureOut">
              <a:rPr lang="ru-RU" smtClean="0"/>
              <a:t>07.09.2021</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7A5BC19-8EA5-4F75-9F71-C11D96C280C5}"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3789040"/>
            <a:ext cx="7851648" cy="1828800"/>
          </a:xfrm>
        </p:spPr>
        <p:txBody>
          <a:bodyPr>
            <a:normAutofit fontScale="90000"/>
          </a:bodyPr>
          <a:lstStyle/>
          <a:p>
            <a:pPr algn="ctr"/>
            <a:r>
              <a:rPr lang="kk-KZ" sz="3100" i="1" dirty="0">
                <a:solidFill>
                  <a:schemeClr val="tx1"/>
                </a:solidFill>
                <a:effectLst/>
              </a:rPr>
              <a:t>ДӘРІС №2</a:t>
            </a:r>
            <a:r>
              <a:rPr lang="ru-RU" sz="3100" i="1" dirty="0">
                <a:solidFill>
                  <a:schemeClr val="tx1"/>
                </a:solidFill>
                <a:effectLst/>
              </a:rPr>
              <a:t/>
            </a:r>
            <a:br>
              <a:rPr lang="ru-RU" sz="3100" i="1" dirty="0">
                <a:solidFill>
                  <a:schemeClr val="tx1"/>
                </a:solidFill>
                <a:effectLst/>
              </a:rPr>
            </a:br>
            <a:r>
              <a:rPr lang="kk-KZ" sz="3100" i="1" dirty="0">
                <a:solidFill>
                  <a:schemeClr val="tx1"/>
                </a:solidFill>
                <a:effectLst/>
              </a:rPr>
              <a:t> </a:t>
            </a:r>
            <a:r>
              <a:rPr lang="ru-RU" sz="3100" i="1" dirty="0">
                <a:solidFill>
                  <a:schemeClr val="tx1"/>
                </a:solidFill>
                <a:effectLst/>
              </a:rPr>
              <a:t/>
            </a:r>
            <a:br>
              <a:rPr lang="ru-RU" sz="3100" i="1" dirty="0">
                <a:solidFill>
                  <a:schemeClr val="tx1"/>
                </a:solidFill>
                <a:effectLst/>
              </a:rPr>
            </a:br>
            <a:r>
              <a:rPr lang="kk-KZ" sz="3100" i="1" dirty="0">
                <a:solidFill>
                  <a:schemeClr val="tx1"/>
                </a:solidFill>
                <a:effectLst/>
              </a:rPr>
              <a:t>ҰСАҚ МАСШТАБТЫ КАРТАЛАРДЫҢ МАТЕМАТИКАЛЫҚ НЕГІЗІ. </a:t>
            </a:r>
            <a:r>
              <a:rPr lang="kk-KZ" sz="3100" i="1" dirty="0" smtClean="0">
                <a:solidFill>
                  <a:schemeClr val="tx1"/>
                </a:solidFill>
                <a:effectLst/>
              </a:rPr>
              <a:t/>
            </a:r>
            <a:br>
              <a:rPr lang="kk-KZ" sz="3100" i="1" dirty="0" smtClean="0">
                <a:solidFill>
                  <a:schemeClr val="tx1"/>
                </a:solidFill>
                <a:effectLst/>
              </a:rPr>
            </a:br>
            <a:r>
              <a:rPr lang="kk-KZ" sz="3100" i="1" dirty="0" smtClean="0">
                <a:solidFill>
                  <a:schemeClr val="tx1"/>
                </a:solidFill>
                <a:effectLst/>
              </a:rPr>
              <a:t>КАРТОГРАФИЯЛЫҚ </a:t>
            </a:r>
            <a:r>
              <a:rPr lang="kk-KZ" sz="3100" i="1" dirty="0">
                <a:solidFill>
                  <a:schemeClr val="tx1"/>
                </a:solidFill>
                <a:effectLst/>
              </a:rPr>
              <a:t>ПРОЕКЦИЯЛАРДЫҢ ЖІКТЕЛУІ</a:t>
            </a:r>
            <a:r>
              <a:rPr lang="ru-RU" i="1" dirty="0">
                <a:solidFill>
                  <a:schemeClr val="tx1"/>
                </a:solidFill>
                <a:effectLst/>
              </a:rPr>
              <a:t/>
            </a:r>
            <a:br>
              <a:rPr lang="ru-RU" i="1" dirty="0">
                <a:solidFill>
                  <a:schemeClr val="tx1"/>
                </a:solidFill>
                <a:effectLst/>
              </a:rPr>
            </a:br>
            <a:r>
              <a:rPr lang="kk-KZ" dirty="0">
                <a:effectLst/>
              </a:rPr>
              <a:t> </a:t>
            </a:r>
            <a:r>
              <a:rPr lang="ru-RU" dirty="0">
                <a:effectLst/>
              </a:rPr>
              <a:t/>
            </a:r>
            <a:br>
              <a:rPr lang="ru-RU" dirty="0">
                <a:effectLst/>
              </a:rPr>
            </a:br>
            <a:endParaRPr lang="ru-RU" dirty="0"/>
          </a:p>
        </p:txBody>
      </p:sp>
    </p:spTree>
    <p:extLst>
      <p:ext uri="{BB962C8B-B14F-4D97-AF65-F5344CB8AC3E}">
        <p14:creationId xmlns:p14="http://schemas.microsoft.com/office/powerpoint/2010/main" val="4017205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normAutofit/>
          </a:bodyPr>
          <a:lstStyle/>
          <a:p>
            <a:pPr algn="ctr"/>
            <a:r>
              <a:rPr lang="ru-RU" sz="2400" b="1" dirty="0" err="1"/>
              <a:t>Ұсақ</a:t>
            </a:r>
            <a:r>
              <a:rPr lang="ru-RU" sz="2400" b="1" dirty="0"/>
              <a:t> </a:t>
            </a:r>
            <a:r>
              <a:rPr lang="ru-RU" sz="2400" b="1" dirty="0" err="1"/>
              <a:t>масштабты</a:t>
            </a:r>
            <a:r>
              <a:rPr lang="ru-RU" sz="2400" b="1" dirty="0"/>
              <a:t> </a:t>
            </a:r>
            <a:r>
              <a:rPr lang="ru-RU" sz="2400" b="1" dirty="0" err="1"/>
              <a:t>карталардың</a:t>
            </a:r>
            <a:r>
              <a:rPr lang="ru-RU" sz="2400" b="1" dirty="0"/>
              <a:t> масштабы.</a:t>
            </a:r>
            <a:endParaRPr lang="ru-RU" sz="2400" dirty="0"/>
          </a:p>
        </p:txBody>
      </p:sp>
      <p:sp>
        <p:nvSpPr>
          <p:cNvPr id="3" name="Объект 2"/>
          <p:cNvSpPr>
            <a:spLocks noGrp="1"/>
          </p:cNvSpPr>
          <p:nvPr>
            <p:ph idx="1"/>
          </p:nvPr>
        </p:nvSpPr>
        <p:spPr/>
        <p:txBody>
          <a:bodyPr>
            <a:normAutofit fontScale="92500" lnSpcReduction="20000"/>
          </a:bodyPr>
          <a:lstStyle/>
          <a:p>
            <a:pPr marL="0" indent="538163" algn="just">
              <a:buNone/>
            </a:pPr>
            <a:r>
              <a:rPr lang="ru-RU" dirty="0" err="1"/>
              <a:t>Жер</a:t>
            </a:r>
            <a:r>
              <a:rPr lang="ru-RU" dirty="0"/>
              <a:t> </a:t>
            </a:r>
            <a:r>
              <a:rPr lang="ru-RU" dirty="0" err="1" smtClean="0"/>
              <a:t>бетінің</a:t>
            </a:r>
            <a:r>
              <a:rPr lang="ru-RU" dirty="0" smtClean="0"/>
              <a:t> </a:t>
            </a:r>
            <a:r>
              <a:rPr lang="ru-RU" dirty="0" err="1" smtClean="0"/>
              <a:t>жазықтықта</a:t>
            </a:r>
            <a:r>
              <a:rPr lang="ru-RU" dirty="0" smtClean="0"/>
              <a:t> </a:t>
            </a:r>
            <a:r>
              <a:rPr lang="ru-RU" dirty="0" err="1"/>
              <a:t>неше</a:t>
            </a:r>
            <a:r>
              <a:rPr lang="ru-RU" dirty="0"/>
              <a:t> </a:t>
            </a:r>
            <a:r>
              <a:rPr lang="ru-RU" dirty="0" err="1"/>
              <a:t>есе</a:t>
            </a:r>
            <a:r>
              <a:rPr lang="ru-RU" dirty="0"/>
              <a:t> </a:t>
            </a:r>
            <a:r>
              <a:rPr lang="ru-RU" dirty="0" err="1"/>
              <a:t>кішірейтілгенін</a:t>
            </a:r>
            <a:r>
              <a:rPr lang="ru-RU" dirty="0"/>
              <a:t> </a:t>
            </a:r>
            <a:r>
              <a:rPr lang="ru-RU" dirty="0" err="1"/>
              <a:t>көрсетілген</a:t>
            </a:r>
            <a:r>
              <a:rPr lang="ru-RU" dirty="0"/>
              <a:t> </a:t>
            </a:r>
            <a:r>
              <a:rPr lang="ru-RU" dirty="0" err="1" smtClean="0"/>
              <a:t>сандық</a:t>
            </a:r>
            <a:r>
              <a:rPr lang="ru-RU" dirty="0" smtClean="0"/>
              <a:t> </a:t>
            </a:r>
            <a:r>
              <a:rPr lang="ru-RU" dirty="0" err="1" smtClean="0"/>
              <a:t>шама</a:t>
            </a:r>
            <a:r>
              <a:rPr lang="ru-RU" dirty="0" smtClean="0"/>
              <a:t> </a:t>
            </a:r>
            <a:r>
              <a:rPr lang="ru-RU" dirty="0" err="1"/>
              <a:t>географиялық</a:t>
            </a:r>
            <a:r>
              <a:rPr lang="ru-RU" dirty="0"/>
              <a:t> </a:t>
            </a:r>
            <a:r>
              <a:rPr lang="ru-RU" dirty="0" err="1"/>
              <a:t>картаның</a:t>
            </a:r>
            <a:r>
              <a:rPr lang="ru-RU" dirty="0"/>
              <a:t> </a:t>
            </a:r>
            <a:r>
              <a:rPr lang="ru-RU" i="1" dirty="0"/>
              <a:t>масштабы </a:t>
            </a:r>
            <a:r>
              <a:rPr lang="ru-RU" dirty="0" err="1"/>
              <a:t>деп</a:t>
            </a:r>
            <a:r>
              <a:rPr lang="ru-RU" dirty="0"/>
              <a:t> </a:t>
            </a:r>
            <a:r>
              <a:rPr lang="ru-RU" dirty="0" err="1"/>
              <a:t>аталады</a:t>
            </a:r>
            <a:r>
              <a:rPr lang="ru-RU" dirty="0"/>
              <a:t>. </a:t>
            </a:r>
            <a:endParaRPr lang="ru-RU" dirty="0" smtClean="0"/>
          </a:p>
          <a:p>
            <a:pPr marL="0" indent="538163" algn="just">
              <a:buNone/>
            </a:pPr>
            <a:r>
              <a:rPr lang="ru-RU" dirty="0" err="1" smtClean="0"/>
              <a:t>Жер</a:t>
            </a:r>
            <a:r>
              <a:rPr lang="ru-RU" dirty="0" smtClean="0"/>
              <a:t> </a:t>
            </a:r>
            <a:r>
              <a:rPr lang="ru-RU" dirty="0" err="1" smtClean="0"/>
              <a:t>бетінің</a:t>
            </a:r>
            <a:r>
              <a:rPr lang="ru-RU" dirty="0" smtClean="0"/>
              <a:t> </a:t>
            </a:r>
            <a:r>
              <a:rPr lang="ru-RU" dirty="0" err="1"/>
              <a:t>шағын</a:t>
            </a:r>
            <a:r>
              <a:rPr lang="ru-RU" dirty="0"/>
              <a:t> </a:t>
            </a:r>
            <a:r>
              <a:rPr lang="ru-RU" dirty="0" err="1"/>
              <a:t>бөлігі</a:t>
            </a:r>
            <a:r>
              <a:rPr lang="ru-RU" dirty="0"/>
              <a:t> </a:t>
            </a:r>
            <a:r>
              <a:rPr lang="ru-RU" dirty="0" err="1"/>
              <a:t>кескінделетін</a:t>
            </a:r>
            <a:r>
              <a:rPr lang="ru-RU" dirty="0"/>
              <a:t> </a:t>
            </a:r>
            <a:r>
              <a:rPr lang="ru-RU" dirty="0" err="1"/>
              <a:t>ірі</a:t>
            </a:r>
            <a:r>
              <a:rPr lang="ru-RU" dirty="0"/>
              <a:t> </a:t>
            </a:r>
            <a:r>
              <a:rPr lang="ru-RU" dirty="0" err="1"/>
              <a:t>масштабты</a:t>
            </a:r>
            <a:r>
              <a:rPr lang="ru-RU" dirty="0"/>
              <a:t> </a:t>
            </a:r>
            <a:r>
              <a:rPr lang="ru-RU" dirty="0" err="1" smtClean="0"/>
              <a:t>топографиялық</a:t>
            </a:r>
            <a:r>
              <a:rPr lang="ru-RU" dirty="0" smtClean="0"/>
              <a:t> </a:t>
            </a:r>
            <a:r>
              <a:rPr lang="ru-RU" dirty="0" err="1" smtClean="0"/>
              <a:t>карталар</a:t>
            </a:r>
            <a:r>
              <a:rPr lang="ru-RU" dirty="0" smtClean="0"/>
              <a:t> </a:t>
            </a:r>
            <a:r>
              <a:rPr lang="ru-RU" dirty="0"/>
              <a:t>мен </a:t>
            </a:r>
            <a:r>
              <a:rPr lang="ru-RU" dirty="0" err="1"/>
              <a:t>сұлбаларда</a:t>
            </a:r>
            <a:r>
              <a:rPr lang="ru-RU" dirty="0"/>
              <a:t> (</a:t>
            </a:r>
            <a:r>
              <a:rPr lang="ru-RU" dirty="0" err="1"/>
              <a:t>пландарда</a:t>
            </a:r>
            <a:r>
              <a:rPr lang="ru-RU" dirty="0"/>
              <a:t>) </a:t>
            </a:r>
            <a:r>
              <a:rPr lang="ru-RU" dirty="0" err="1"/>
              <a:t>ғана</a:t>
            </a:r>
            <a:r>
              <a:rPr lang="ru-RU" dirty="0"/>
              <a:t> масштаб </a:t>
            </a:r>
            <a:r>
              <a:rPr lang="ru-RU" dirty="0" err="1"/>
              <a:t>тұрақты</a:t>
            </a:r>
            <a:r>
              <a:rPr lang="ru-RU" dirty="0"/>
              <a:t> </a:t>
            </a:r>
            <a:r>
              <a:rPr lang="ru-RU" dirty="0" err="1" smtClean="0"/>
              <a:t>болады</a:t>
            </a:r>
            <a:r>
              <a:rPr lang="ru-RU" dirty="0"/>
              <a:t>. </a:t>
            </a:r>
            <a:r>
              <a:rPr lang="ru-RU" dirty="0" err="1"/>
              <a:t>Ғаламшардың</a:t>
            </a:r>
            <a:r>
              <a:rPr lang="ru-RU" dirty="0"/>
              <a:t> </a:t>
            </a:r>
            <a:r>
              <a:rPr lang="ru-RU" dirty="0" err="1"/>
              <a:t>сфералық</a:t>
            </a:r>
            <a:r>
              <a:rPr lang="ru-RU" dirty="0"/>
              <a:t> </a:t>
            </a:r>
            <a:r>
              <a:rPr lang="ru-RU" dirty="0" err="1"/>
              <a:t>бетінен</a:t>
            </a:r>
            <a:r>
              <a:rPr lang="ru-RU" dirty="0"/>
              <a:t> </a:t>
            </a:r>
            <a:r>
              <a:rPr lang="ru-RU" dirty="0" err="1"/>
              <a:t>жазықтыққа</a:t>
            </a:r>
            <a:r>
              <a:rPr lang="ru-RU" dirty="0"/>
              <a:t> </a:t>
            </a:r>
            <a:r>
              <a:rPr lang="ru-RU" dirty="0" err="1" smtClean="0"/>
              <a:t>көшірілуіне</a:t>
            </a:r>
            <a:r>
              <a:rPr lang="ru-RU" dirty="0" smtClean="0"/>
              <a:t> </a:t>
            </a:r>
            <a:r>
              <a:rPr lang="ru-RU" dirty="0" err="1" smtClean="0"/>
              <a:t>байланысты</a:t>
            </a:r>
            <a:r>
              <a:rPr lang="ru-RU" dirty="0" smtClean="0"/>
              <a:t> </a:t>
            </a:r>
            <a:r>
              <a:rPr lang="ru-RU" dirty="0" err="1"/>
              <a:t>Жер</a:t>
            </a:r>
            <a:r>
              <a:rPr lang="ru-RU" dirty="0"/>
              <a:t> </a:t>
            </a:r>
            <a:r>
              <a:rPr lang="ru-RU" dirty="0" err="1"/>
              <a:t>бетінің</a:t>
            </a:r>
            <a:r>
              <a:rPr lang="ru-RU" dirty="0"/>
              <a:t> </a:t>
            </a:r>
            <a:r>
              <a:rPr lang="ru-RU" dirty="0" err="1"/>
              <a:t>біршама</a:t>
            </a:r>
            <a:r>
              <a:rPr lang="ru-RU" dirty="0"/>
              <a:t> </a:t>
            </a:r>
            <a:r>
              <a:rPr lang="ru-RU" dirty="0" err="1"/>
              <a:t>ірі</a:t>
            </a:r>
            <a:r>
              <a:rPr lang="ru-RU" dirty="0"/>
              <a:t> </a:t>
            </a:r>
            <a:r>
              <a:rPr lang="ru-RU" dirty="0" err="1"/>
              <a:t>бөлігі</a:t>
            </a:r>
            <a:r>
              <a:rPr lang="ru-RU" dirty="0"/>
              <a:t> </a:t>
            </a:r>
            <a:r>
              <a:rPr lang="ru-RU" dirty="0" err="1"/>
              <a:t>кескінделетін</a:t>
            </a:r>
            <a:r>
              <a:rPr lang="ru-RU" dirty="0"/>
              <a:t> </a:t>
            </a:r>
            <a:r>
              <a:rPr lang="ru-RU" dirty="0" err="1" smtClean="0"/>
              <a:t>ұсақ</a:t>
            </a:r>
            <a:r>
              <a:rPr lang="ru-RU" dirty="0" smtClean="0"/>
              <a:t> </a:t>
            </a:r>
            <a:r>
              <a:rPr lang="ru-RU" dirty="0" err="1" smtClean="0"/>
              <a:t>масштабты</a:t>
            </a:r>
            <a:r>
              <a:rPr lang="ru-RU" dirty="0" smtClean="0"/>
              <a:t> </a:t>
            </a:r>
            <a:r>
              <a:rPr lang="ru-RU" dirty="0" err="1"/>
              <a:t>шолу</a:t>
            </a:r>
            <a:r>
              <a:rPr lang="ru-RU" dirty="0"/>
              <a:t> </a:t>
            </a:r>
            <a:r>
              <a:rPr lang="ru-RU" dirty="0" err="1"/>
              <a:t>карталарында</a:t>
            </a:r>
            <a:r>
              <a:rPr lang="ru-RU" dirty="0"/>
              <a:t> </a:t>
            </a:r>
            <a:r>
              <a:rPr lang="ru-RU" dirty="0" err="1"/>
              <a:t>бір</a:t>
            </a:r>
            <a:r>
              <a:rPr lang="ru-RU" dirty="0"/>
              <a:t> </a:t>
            </a:r>
            <a:r>
              <a:rPr lang="ru-RU" dirty="0" err="1"/>
              <a:t>бөлігінен</a:t>
            </a:r>
            <a:r>
              <a:rPr lang="ru-RU" dirty="0"/>
              <a:t> </a:t>
            </a:r>
            <a:r>
              <a:rPr lang="ru-RU" dirty="0" err="1"/>
              <a:t>екінші</a:t>
            </a:r>
            <a:r>
              <a:rPr lang="ru-RU" dirty="0"/>
              <a:t> </a:t>
            </a:r>
            <a:r>
              <a:rPr lang="ru-RU" dirty="0" err="1" smtClean="0"/>
              <a:t>бөлігіне</a:t>
            </a:r>
            <a:r>
              <a:rPr lang="ru-RU" dirty="0" smtClean="0"/>
              <a:t>, </a:t>
            </a:r>
            <a:r>
              <a:rPr lang="ru-RU" dirty="0" err="1" smtClean="0"/>
              <a:t>тіпті</a:t>
            </a:r>
            <a:r>
              <a:rPr lang="ru-RU" dirty="0" smtClean="0"/>
              <a:t> </a:t>
            </a:r>
            <a:r>
              <a:rPr lang="ru-RU" dirty="0" err="1"/>
              <a:t>бір</a:t>
            </a:r>
            <a:r>
              <a:rPr lang="ru-RU" dirty="0"/>
              <a:t> </a:t>
            </a:r>
            <a:r>
              <a:rPr lang="ru-RU" dirty="0" err="1"/>
              <a:t>нүктенің</a:t>
            </a:r>
            <a:r>
              <a:rPr lang="ru-RU" dirty="0"/>
              <a:t> </a:t>
            </a:r>
            <a:r>
              <a:rPr lang="en-US" dirty="0"/>
              <a:t>ə</a:t>
            </a:r>
            <a:r>
              <a:rPr lang="ru-RU" dirty="0"/>
              <a:t>р </a:t>
            </a:r>
            <a:r>
              <a:rPr lang="ru-RU" dirty="0" err="1"/>
              <a:t>түрлі</a:t>
            </a:r>
            <a:r>
              <a:rPr lang="ru-RU" dirty="0"/>
              <a:t> </a:t>
            </a:r>
            <a:r>
              <a:rPr lang="ru-RU" dirty="0" err="1"/>
              <a:t>бағытына</a:t>
            </a:r>
            <a:r>
              <a:rPr lang="ru-RU" dirty="0"/>
              <a:t> </a:t>
            </a:r>
            <a:r>
              <a:rPr lang="ru-RU" dirty="0" err="1"/>
              <a:t>ауысқанда</a:t>
            </a:r>
            <a:r>
              <a:rPr lang="ru-RU" dirty="0"/>
              <a:t> масштабы </a:t>
            </a:r>
            <a:r>
              <a:rPr lang="ru-RU" dirty="0" err="1" smtClean="0"/>
              <a:t>өзгеріп</a:t>
            </a:r>
            <a:r>
              <a:rPr lang="ru-RU" dirty="0" smtClean="0"/>
              <a:t> </a:t>
            </a:r>
            <a:r>
              <a:rPr lang="ru-RU" dirty="0" err="1" smtClean="0"/>
              <a:t>отырады</a:t>
            </a:r>
            <a:r>
              <a:rPr lang="ru-RU" dirty="0"/>
              <a:t>. </a:t>
            </a:r>
            <a:r>
              <a:rPr lang="ru-RU" dirty="0" err="1"/>
              <a:t>Сондықтан</a:t>
            </a:r>
            <a:r>
              <a:rPr lang="ru-RU" dirty="0"/>
              <a:t> </a:t>
            </a:r>
            <a:r>
              <a:rPr lang="ru-RU" dirty="0" err="1"/>
              <a:t>ұсақ</a:t>
            </a:r>
            <a:r>
              <a:rPr lang="ru-RU" dirty="0"/>
              <a:t> </a:t>
            </a:r>
            <a:r>
              <a:rPr lang="ru-RU" dirty="0" err="1"/>
              <a:t>масштабты</a:t>
            </a:r>
            <a:r>
              <a:rPr lang="ru-RU" dirty="0"/>
              <a:t> </a:t>
            </a:r>
            <a:r>
              <a:rPr lang="ru-RU" dirty="0" err="1"/>
              <a:t>шолу</a:t>
            </a:r>
            <a:r>
              <a:rPr lang="ru-RU" dirty="0"/>
              <a:t> </a:t>
            </a:r>
            <a:r>
              <a:rPr lang="ru-RU" dirty="0" err="1" smtClean="0"/>
              <a:t>арталарының</a:t>
            </a:r>
            <a:r>
              <a:rPr lang="ru-RU" dirty="0" smtClean="0"/>
              <a:t> </a:t>
            </a:r>
            <a:r>
              <a:rPr lang="ru-RU" i="1" dirty="0" smtClean="0"/>
              <a:t>бас масштабы </a:t>
            </a:r>
            <a:r>
              <a:rPr lang="ru-RU" dirty="0"/>
              <a:t>мен </a:t>
            </a:r>
            <a:r>
              <a:rPr lang="ru-RU" i="1" dirty="0" err="1"/>
              <a:t>жеке</a:t>
            </a:r>
            <a:r>
              <a:rPr lang="ru-RU" i="1" dirty="0"/>
              <a:t> масштабы </a:t>
            </a:r>
            <a:r>
              <a:rPr lang="ru-RU" dirty="0" err="1"/>
              <a:t>болады</a:t>
            </a:r>
            <a:r>
              <a:rPr lang="ru-RU" dirty="0"/>
              <a:t>.</a:t>
            </a:r>
            <a:endParaRPr lang="ru-RU" dirty="0"/>
          </a:p>
        </p:txBody>
      </p:sp>
    </p:spTree>
    <p:extLst>
      <p:ext uri="{BB962C8B-B14F-4D97-AF65-F5344CB8AC3E}">
        <p14:creationId xmlns:p14="http://schemas.microsoft.com/office/powerpoint/2010/main" val="8097032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199856"/>
          </a:xfrm>
        </p:spPr>
        <p:txBody>
          <a:bodyPr>
            <a:normAutofit/>
          </a:bodyPr>
          <a:lstStyle/>
          <a:p>
            <a:pPr marL="0" indent="538163" algn="just">
              <a:buNone/>
            </a:pPr>
            <a:r>
              <a:rPr lang="ru-RU" dirty="0" err="1"/>
              <a:t>Картаның</a:t>
            </a:r>
            <a:r>
              <a:rPr lang="ru-RU" dirty="0"/>
              <a:t> </a:t>
            </a:r>
            <a:r>
              <a:rPr lang="ru-RU" dirty="0" err="1"/>
              <a:t>негізі</a:t>
            </a:r>
            <a:r>
              <a:rPr lang="ru-RU" dirty="0"/>
              <a:t> </a:t>
            </a:r>
            <a:r>
              <a:rPr lang="ru-RU" dirty="0" err="1"/>
              <a:t>ретінде</a:t>
            </a:r>
            <a:r>
              <a:rPr lang="ru-RU" dirty="0"/>
              <a:t> </a:t>
            </a:r>
            <a:r>
              <a:rPr lang="ru-RU" dirty="0" err="1"/>
              <a:t>алынған</a:t>
            </a:r>
            <a:r>
              <a:rPr lang="ru-RU" dirty="0"/>
              <a:t> </a:t>
            </a:r>
            <a:r>
              <a:rPr lang="ru-RU" dirty="0" err="1"/>
              <a:t>глобустың</a:t>
            </a:r>
            <a:r>
              <a:rPr lang="ru-RU" dirty="0"/>
              <a:t> </a:t>
            </a:r>
            <a:r>
              <a:rPr lang="ru-RU" dirty="0" err="1"/>
              <a:t>масштабын</a:t>
            </a:r>
            <a:r>
              <a:rPr lang="ru-RU" dirty="0"/>
              <a:t> </a:t>
            </a:r>
            <a:r>
              <a:rPr lang="ru-RU" i="1" dirty="0" smtClean="0"/>
              <a:t>бас масштаб </a:t>
            </a:r>
            <a:r>
              <a:rPr lang="ru-RU" dirty="0" err="1"/>
              <a:t>дейміз</a:t>
            </a:r>
            <a:r>
              <a:rPr lang="ru-RU" dirty="0"/>
              <a:t>. </a:t>
            </a:r>
            <a:r>
              <a:rPr lang="ru-RU" dirty="0" err="1"/>
              <a:t>Ол</a:t>
            </a:r>
            <a:r>
              <a:rPr lang="ru-RU" dirty="0"/>
              <a:t> </a:t>
            </a:r>
            <a:r>
              <a:rPr lang="ru-RU" dirty="0" err="1"/>
              <a:t>картаның</a:t>
            </a:r>
            <a:r>
              <a:rPr lang="ru-RU" dirty="0"/>
              <a:t> </a:t>
            </a:r>
            <a:r>
              <a:rPr lang="ru-RU" dirty="0" err="1"/>
              <a:t>оң</a:t>
            </a:r>
            <a:r>
              <a:rPr lang="ru-RU" dirty="0"/>
              <a:t> </a:t>
            </a:r>
            <a:r>
              <a:rPr lang="ru-RU" dirty="0" err="1"/>
              <a:t>жақ</a:t>
            </a:r>
            <a:r>
              <a:rPr lang="ru-RU" dirty="0"/>
              <a:t> </a:t>
            </a:r>
            <a:r>
              <a:rPr lang="ru-RU" dirty="0" err="1"/>
              <a:t>бұрыштамасының</a:t>
            </a:r>
            <a:r>
              <a:rPr lang="ru-RU" dirty="0"/>
              <a:t> </a:t>
            </a:r>
            <a:r>
              <a:rPr lang="ru-RU" dirty="0" err="1" smtClean="0"/>
              <a:t>астында</a:t>
            </a:r>
            <a:r>
              <a:rPr lang="ru-RU" dirty="0" smtClean="0"/>
              <a:t> </a:t>
            </a:r>
            <a:r>
              <a:rPr lang="ru-RU" dirty="0" err="1"/>
              <a:t>сандық</a:t>
            </a:r>
            <a:r>
              <a:rPr lang="ru-RU" dirty="0"/>
              <a:t>, </a:t>
            </a:r>
            <a:r>
              <a:rPr lang="ru-RU" dirty="0" err="1"/>
              <a:t>атау</a:t>
            </a:r>
            <a:r>
              <a:rPr lang="ru-RU" dirty="0"/>
              <a:t> ж</a:t>
            </a:r>
            <a:r>
              <a:rPr lang="en-US" dirty="0"/>
              <a:t>ə</a:t>
            </a:r>
            <a:r>
              <a:rPr lang="ru-RU" dirty="0"/>
              <a:t>не </a:t>
            </a:r>
            <a:r>
              <a:rPr lang="ru-RU" dirty="0" err="1"/>
              <a:t>сызықтық</a:t>
            </a:r>
            <a:r>
              <a:rPr lang="ru-RU" dirty="0"/>
              <a:t> масштаб </a:t>
            </a:r>
            <a:r>
              <a:rPr lang="ru-RU" dirty="0" err="1"/>
              <a:t>түрінде</a:t>
            </a:r>
            <a:r>
              <a:rPr lang="ru-RU" dirty="0"/>
              <a:t> </a:t>
            </a:r>
            <a:r>
              <a:rPr lang="ru-RU" dirty="0" err="1"/>
              <a:t>жазылады</a:t>
            </a:r>
            <a:r>
              <a:rPr lang="ru-RU" dirty="0" smtClean="0"/>
              <a:t>. Бас </a:t>
            </a:r>
            <a:r>
              <a:rPr lang="ru-RU" dirty="0"/>
              <a:t>масштаб </a:t>
            </a:r>
            <a:r>
              <a:rPr lang="ru-RU" dirty="0" err="1"/>
              <a:t>бұрмалануға</a:t>
            </a:r>
            <a:r>
              <a:rPr lang="ru-RU" dirty="0"/>
              <a:t> </a:t>
            </a:r>
            <a:r>
              <a:rPr lang="ru-RU" dirty="0" err="1"/>
              <a:t>болмайтын</a:t>
            </a:r>
            <a:r>
              <a:rPr lang="ru-RU" dirty="0"/>
              <a:t> </a:t>
            </a:r>
            <a:r>
              <a:rPr lang="ru-RU" dirty="0" err="1"/>
              <a:t>жекелеген</a:t>
            </a:r>
            <a:r>
              <a:rPr lang="ru-RU" dirty="0"/>
              <a:t> </a:t>
            </a:r>
            <a:r>
              <a:rPr lang="ru-RU" dirty="0" err="1"/>
              <a:t>сызықтар</a:t>
            </a:r>
            <a:r>
              <a:rPr lang="ru-RU" dirty="0"/>
              <a:t> </a:t>
            </a:r>
            <a:r>
              <a:rPr lang="ru-RU" dirty="0" smtClean="0"/>
              <a:t>мен  </a:t>
            </a:r>
            <a:r>
              <a:rPr lang="ru-RU" dirty="0" err="1" smtClean="0"/>
              <a:t>нүктелерді</a:t>
            </a:r>
            <a:r>
              <a:rPr lang="ru-RU" dirty="0" smtClean="0"/>
              <a:t> </a:t>
            </a:r>
            <a:r>
              <a:rPr lang="ru-RU" dirty="0"/>
              <a:t>д</a:t>
            </a:r>
            <a:r>
              <a:rPr lang="en-US" dirty="0"/>
              <a:t>ə</a:t>
            </a:r>
            <a:r>
              <a:rPr lang="ru-RU" dirty="0"/>
              <a:t>л </a:t>
            </a:r>
            <a:r>
              <a:rPr lang="ru-RU" dirty="0" err="1"/>
              <a:t>өлшеуге</a:t>
            </a:r>
            <a:r>
              <a:rPr lang="ru-RU" dirty="0"/>
              <a:t> </a:t>
            </a:r>
            <a:r>
              <a:rPr lang="ru-RU" dirty="0" err="1"/>
              <a:t>мүмкіндік</a:t>
            </a:r>
            <a:r>
              <a:rPr lang="ru-RU" dirty="0"/>
              <a:t> </a:t>
            </a:r>
            <a:r>
              <a:rPr lang="ru-RU" dirty="0" err="1" smtClean="0"/>
              <a:t>береді</a:t>
            </a:r>
            <a:r>
              <a:rPr lang="ru-RU" dirty="0" smtClean="0"/>
              <a:t>.</a:t>
            </a:r>
          </a:p>
          <a:p>
            <a:pPr marL="0" indent="538163" algn="just">
              <a:buNone/>
            </a:pPr>
            <a:r>
              <a:rPr lang="ru-RU" dirty="0" err="1" smtClean="0"/>
              <a:t>Элипсоид</a:t>
            </a:r>
            <a:r>
              <a:rPr lang="ru-RU" dirty="0" smtClean="0"/>
              <a:t> </a:t>
            </a:r>
            <a:r>
              <a:rPr lang="ru-RU" dirty="0"/>
              <a:t>пен </a:t>
            </a:r>
            <a:r>
              <a:rPr lang="ru-RU" dirty="0" err="1"/>
              <a:t>картаның</a:t>
            </a:r>
            <a:r>
              <a:rPr lang="ru-RU" dirty="0"/>
              <a:t> </a:t>
            </a:r>
            <a:r>
              <a:rPr lang="ru-RU" dirty="0" err="1"/>
              <a:t>жеке</a:t>
            </a:r>
            <a:r>
              <a:rPr lang="ru-RU" dirty="0"/>
              <a:t> </a:t>
            </a:r>
            <a:r>
              <a:rPr lang="ru-RU" dirty="0" err="1"/>
              <a:t>бөліктеріндегі</a:t>
            </a:r>
            <a:r>
              <a:rPr lang="ru-RU" dirty="0"/>
              <a:t> </a:t>
            </a:r>
            <a:r>
              <a:rPr lang="ru-RU" dirty="0" err="1"/>
              <a:t>белгілі</a:t>
            </a:r>
            <a:r>
              <a:rPr lang="ru-RU" dirty="0"/>
              <a:t> </a:t>
            </a:r>
            <a:r>
              <a:rPr lang="ru-RU" dirty="0" err="1"/>
              <a:t>бір</a:t>
            </a:r>
            <a:r>
              <a:rPr lang="ru-RU" dirty="0"/>
              <a:t> </a:t>
            </a:r>
            <a:r>
              <a:rPr lang="ru-RU" dirty="0" err="1" smtClean="0"/>
              <a:t>нысандар</a:t>
            </a:r>
            <a:r>
              <a:rPr lang="ru-RU" dirty="0" smtClean="0"/>
              <a:t> </a:t>
            </a:r>
            <a:r>
              <a:rPr lang="ru-RU" dirty="0" err="1"/>
              <a:t>өлшемінің</a:t>
            </a:r>
            <a:r>
              <a:rPr lang="ru-RU" dirty="0"/>
              <a:t> с</a:t>
            </a:r>
            <a:r>
              <a:rPr lang="en-US" dirty="0"/>
              <a:t>ə</a:t>
            </a:r>
            <a:r>
              <a:rPr lang="ru-RU" dirty="0" err="1"/>
              <a:t>йкестігін</a:t>
            </a:r>
            <a:r>
              <a:rPr lang="ru-RU" dirty="0"/>
              <a:t> </a:t>
            </a:r>
            <a:r>
              <a:rPr lang="ru-RU" dirty="0" err="1"/>
              <a:t>көрсететін</a:t>
            </a:r>
            <a:r>
              <a:rPr lang="ru-RU" dirty="0"/>
              <a:t> </a:t>
            </a:r>
            <a:r>
              <a:rPr lang="ru-RU" dirty="0" err="1" smtClean="0"/>
              <a:t>масштабты</a:t>
            </a:r>
            <a:r>
              <a:rPr lang="ru-RU" dirty="0" smtClean="0"/>
              <a:t> </a:t>
            </a:r>
            <a:r>
              <a:rPr lang="ru-RU" i="1" dirty="0" err="1"/>
              <a:t>жеке</a:t>
            </a:r>
            <a:r>
              <a:rPr lang="ru-RU" i="1" dirty="0"/>
              <a:t> </a:t>
            </a:r>
            <a:r>
              <a:rPr lang="ru-RU" i="1" dirty="0" smtClean="0"/>
              <a:t>масштаб </a:t>
            </a:r>
            <a:r>
              <a:rPr lang="ru-RU" dirty="0" err="1" smtClean="0"/>
              <a:t>дейміз</a:t>
            </a:r>
            <a:r>
              <a:rPr lang="ru-RU" i="1" dirty="0"/>
              <a:t>.</a:t>
            </a:r>
            <a:endParaRPr lang="ru-RU" dirty="0"/>
          </a:p>
        </p:txBody>
      </p:sp>
    </p:spTree>
    <p:extLst>
      <p:ext uri="{BB962C8B-B14F-4D97-AF65-F5344CB8AC3E}">
        <p14:creationId xmlns:p14="http://schemas.microsoft.com/office/powerpoint/2010/main" val="21991557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fontScale="85000" lnSpcReduction="10000"/>
          </a:bodyPr>
          <a:lstStyle/>
          <a:p>
            <a:pPr marL="0" indent="542925">
              <a:buNone/>
            </a:pPr>
            <a:r>
              <a:rPr lang="kk-KZ" dirty="0"/>
              <a:t>Математикалық </a:t>
            </a:r>
            <a:r>
              <a:rPr lang="kk-KZ" dirty="0" smtClean="0"/>
              <a:t>негізге масштаб, </a:t>
            </a:r>
            <a:r>
              <a:rPr lang="kk-KZ" dirty="0"/>
              <a:t>геодезиялық </a:t>
            </a:r>
            <a:r>
              <a:rPr lang="kk-KZ" dirty="0" smtClean="0"/>
              <a:t>негіз </a:t>
            </a:r>
            <a:r>
              <a:rPr lang="kk-KZ" dirty="0"/>
              <a:t>және </a:t>
            </a:r>
            <a:r>
              <a:rPr lang="kk-KZ" dirty="0" smtClean="0"/>
              <a:t>проекция жатады.</a:t>
            </a:r>
          </a:p>
          <a:p>
            <a:pPr marL="0" indent="542925">
              <a:buNone/>
            </a:pPr>
            <a:endParaRPr lang="kk-KZ" dirty="0" smtClean="0"/>
          </a:p>
          <a:p>
            <a:pPr marL="0" indent="0" algn="ctr">
              <a:buNone/>
            </a:pPr>
            <a:r>
              <a:rPr lang="kk-KZ" b="1" dirty="0"/>
              <a:t>Ұсақмасштабты карталардың масштабы</a:t>
            </a:r>
            <a:endParaRPr lang="ru-RU" dirty="0"/>
          </a:p>
          <a:p>
            <a:pPr marL="0" indent="0">
              <a:buNone/>
            </a:pPr>
            <a:endParaRPr lang="ru-RU" dirty="0"/>
          </a:p>
          <a:p>
            <a:pPr marL="0" indent="714375" algn="just">
              <a:buNone/>
            </a:pPr>
            <a:r>
              <a:rPr lang="kk-KZ" dirty="0"/>
              <a:t>Проекциялардың қасиеттеріне орай, топографиялық карталарды құрастыруға қабылданған масштаб, оларда көрсетілген, оның барлық ауданында бірдей көрсеткішке ие болады. Ұсақмасштабты карталарда, жер шарында үлкен территорияларды көрсететін, мұндай қасиетті сақтау мүмкін емес. Мұның басты себебі, сфералық бет жер бетімен үзіліссіз және қысылусыз қосыла алмайды. Мұны мектептегі географиялық атлас «Бастапқы курс» дәл дәлелдейді (</a:t>
            </a:r>
            <a:r>
              <a:rPr lang="kk-KZ" dirty="0" smtClean="0"/>
              <a:t>сурет). </a:t>
            </a:r>
            <a:r>
              <a:rPr lang="kk-KZ" dirty="0"/>
              <a:t>Жер бетінің көрінісінің үзіліссіздігін алу үшін, карталарда бұрмалануларды жасау керек. Экваторлық аудандарда бұрмалану көп болмайды (</a:t>
            </a:r>
            <a:r>
              <a:rPr lang="kk-KZ" dirty="0" smtClean="0"/>
              <a:t>сурет).</a:t>
            </a:r>
            <a:endParaRPr lang="ru-RU" dirty="0"/>
          </a:p>
          <a:p>
            <a:pPr marL="0" indent="542925">
              <a:buNone/>
            </a:pPr>
            <a:endParaRPr lang="ru-RU" dirty="0"/>
          </a:p>
        </p:txBody>
      </p:sp>
    </p:spTree>
    <p:extLst>
      <p:ext uri="{BB962C8B-B14F-4D97-AF65-F5344CB8AC3E}">
        <p14:creationId xmlns:p14="http://schemas.microsoft.com/office/powerpoint/2010/main" val="3674452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нара\Desktop\Снимок.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8424936"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538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764704"/>
            <a:ext cx="8507288" cy="5904656"/>
          </a:xfrm>
        </p:spPr>
        <p:txBody>
          <a:bodyPr>
            <a:normAutofit/>
          </a:bodyPr>
          <a:lstStyle/>
          <a:p>
            <a:pPr marL="0" indent="542925" algn="just">
              <a:buNone/>
            </a:pPr>
            <a:r>
              <a:rPr lang="kk-KZ" sz="1800" dirty="0"/>
              <a:t>Жер бетінің көрінісінің үзіліссіздігін алу үшін, карталарда бұрмалануларды жасау керек. Экваторлық аудандарда бұрмалану көп </a:t>
            </a:r>
            <a:r>
              <a:rPr lang="kk-KZ" sz="1800" dirty="0" smtClean="0"/>
              <a:t>болмайды.</a:t>
            </a:r>
          </a:p>
          <a:p>
            <a:pPr marL="0" indent="542925" algn="just">
              <a:buNone/>
            </a:pPr>
            <a:r>
              <a:rPr lang="kk-KZ" sz="1800" dirty="0"/>
              <a:t>Мұндай бұрмаланулар глобустың масштабын өзгеріске ұшыратады, әр бөлікте масштаб әр түрлі болып келеді. Мысалы, 2-ші суретте екі көріністі қарастырайық , яғни картографиялық көріністе, түзулердің бұрмалануынан алынған, кейбір сызықтардың ұзындығы сақталып қалды, ал кейбіреулері ұзарды, яғни басқа масштабты қабылдады. Экватордың бойында масштаб сол қалпында қалды. Орта меридиан бойында да масштаб сақталынды. Ал параллель бойында масштаб өзгеріске ұшырады.</a:t>
            </a:r>
            <a:endParaRPr lang="ru-RU" sz="1800" dirty="0"/>
          </a:p>
          <a:p>
            <a:pPr marL="0" indent="542925" algn="just">
              <a:buNone/>
            </a:pPr>
            <a:endParaRPr lang="kk-KZ" sz="1400" dirty="0" smtClean="0"/>
          </a:p>
          <a:p>
            <a:pPr marL="0" indent="542925" algn="just">
              <a:buNone/>
            </a:pPr>
            <a:endParaRPr lang="ru-RU" dirty="0"/>
          </a:p>
          <a:p>
            <a:endParaRPr lang="ru-RU" dirty="0"/>
          </a:p>
        </p:txBody>
      </p:sp>
      <p:pic>
        <p:nvPicPr>
          <p:cNvPr id="2050" name="Picture 2" descr="C:\Users\Анара\Desktop\Снимок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717032"/>
            <a:ext cx="4968552" cy="3052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965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noAutofit/>
          </a:bodyPr>
          <a:lstStyle/>
          <a:p>
            <a:pPr algn="ctr"/>
            <a:r>
              <a:rPr lang="ru-RU" sz="2800" b="1" i="1" dirty="0" err="1"/>
              <a:t>Картографиялық</a:t>
            </a:r>
            <a:r>
              <a:rPr lang="ru-RU" sz="2800" b="1" i="1" dirty="0"/>
              <a:t> </a:t>
            </a:r>
            <a:r>
              <a:rPr lang="ru-RU" sz="2800" b="1" i="1" dirty="0" err="1" smtClean="0"/>
              <a:t>проекциялардың</a:t>
            </a:r>
            <a:r>
              <a:rPr lang="ru-RU" sz="2800" b="1" i="1" dirty="0" smtClean="0"/>
              <a:t> </a:t>
            </a:r>
            <a:r>
              <a:rPr lang="ru-RU" sz="2800" b="1" i="1" dirty="0" err="1"/>
              <a:t>негізгі</a:t>
            </a:r>
            <a:r>
              <a:rPr lang="ru-RU" sz="2800" b="1" i="1" dirty="0"/>
              <a:t> </a:t>
            </a:r>
            <a:r>
              <a:rPr lang="ru-RU" sz="2800" b="1" i="1" dirty="0" err="1"/>
              <a:t>түрлері</a:t>
            </a:r>
            <a:r>
              <a:rPr lang="ru-RU" sz="2800" b="1" i="1" dirty="0"/>
              <a:t>.</a:t>
            </a:r>
            <a:endParaRPr lang="ru-RU" sz="2800" i="1" dirty="0"/>
          </a:p>
        </p:txBody>
      </p:sp>
      <p:sp>
        <p:nvSpPr>
          <p:cNvPr id="3" name="Объект 2"/>
          <p:cNvSpPr>
            <a:spLocks noGrp="1"/>
          </p:cNvSpPr>
          <p:nvPr>
            <p:ph idx="1"/>
          </p:nvPr>
        </p:nvSpPr>
        <p:spPr/>
        <p:txBody>
          <a:bodyPr>
            <a:normAutofit/>
          </a:bodyPr>
          <a:lstStyle/>
          <a:p>
            <a:pPr marL="0" indent="538163" algn="just">
              <a:buNone/>
            </a:pPr>
            <a:r>
              <a:rPr lang="ru-RU" dirty="0" err="1" smtClean="0"/>
              <a:t>Жер</a:t>
            </a:r>
            <a:r>
              <a:rPr lang="ru-RU" dirty="0" smtClean="0"/>
              <a:t> </a:t>
            </a:r>
            <a:r>
              <a:rPr lang="ru-RU" dirty="0" err="1" smtClean="0"/>
              <a:t>элипсоидының</a:t>
            </a:r>
            <a:r>
              <a:rPr lang="ru-RU" dirty="0" smtClean="0"/>
              <a:t> </a:t>
            </a:r>
            <a:r>
              <a:rPr lang="ru-RU" dirty="0" err="1"/>
              <a:t>немесе</a:t>
            </a:r>
            <a:r>
              <a:rPr lang="ru-RU" dirty="0"/>
              <a:t> </a:t>
            </a:r>
            <a:r>
              <a:rPr lang="ru-RU" dirty="0" err="1"/>
              <a:t>шардың</a:t>
            </a:r>
            <a:r>
              <a:rPr lang="ru-RU" dirty="0"/>
              <a:t> </a:t>
            </a:r>
            <a:r>
              <a:rPr lang="ru-RU" dirty="0" err="1"/>
              <a:t>бетін</a:t>
            </a:r>
            <a:r>
              <a:rPr lang="ru-RU" dirty="0"/>
              <a:t> </a:t>
            </a:r>
            <a:r>
              <a:rPr lang="ru-RU" dirty="0" err="1"/>
              <a:t>жазықтықта</a:t>
            </a:r>
            <a:r>
              <a:rPr lang="ru-RU" dirty="0"/>
              <a:t> </a:t>
            </a:r>
            <a:r>
              <a:rPr lang="ru-RU" dirty="0" err="1" smtClean="0"/>
              <a:t>кескіндеудің</a:t>
            </a:r>
            <a:r>
              <a:rPr lang="ru-RU" dirty="0" smtClean="0"/>
              <a:t>  </a:t>
            </a:r>
            <a:r>
              <a:rPr lang="ru-RU" dirty="0" err="1" smtClean="0"/>
              <a:t>математикалық</a:t>
            </a:r>
            <a:r>
              <a:rPr lang="ru-RU" dirty="0" smtClean="0"/>
              <a:t> </a:t>
            </a:r>
            <a:r>
              <a:rPr lang="ru-RU" dirty="0" err="1"/>
              <a:t>əдістерін</a:t>
            </a:r>
            <a:r>
              <a:rPr lang="ru-RU" dirty="0"/>
              <a:t> </a:t>
            </a:r>
            <a:r>
              <a:rPr lang="ru-RU" i="1" dirty="0" err="1" smtClean="0"/>
              <a:t>картографиялық</a:t>
            </a:r>
            <a:r>
              <a:rPr lang="ru-RU" i="1" dirty="0" smtClean="0"/>
              <a:t> </a:t>
            </a:r>
            <a:r>
              <a:rPr lang="ru-RU" i="1" dirty="0"/>
              <a:t>проекция </a:t>
            </a:r>
            <a:r>
              <a:rPr lang="ru-RU" dirty="0" err="1"/>
              <a:t>дейміз</a:t>
            </a:r>
            <a:r>
              <a:rPr lang="ru-RU" dirty="0" smtClean="0"/>
              <a:t>. </a:t>
            </a:r>
          </a:p>
          <a:p>
            <a:pPr marL="0" indent="538163" algn="just">
              <a:buNone/>
            </a:pPr>
            <a:r>
              <a:rPr lang="ru-RU" dirty="0" err="1" smtClean="0"/>
              <a:t>Жердің</a:t>
            </a:r>
            <a:r>
              <a:rPr lang="ru-RU" dirty="0" smtClean="0"/>
              <a:t> </a:t>
            </a:r>
            <a:r>
              <a:rPr lang="ru-RU" dirty="0"/>
              <a:t>градус </a:t>
            </a:r>
            <a:r>
              <a:rPr lang="ru-RU" dirty="0" err="1"/>
              <a:t>торларын</a:t>
            </a:r>
            <a:r>
              <a:rPr lang="ru-RU" dirty="0"/>
              <a:t> </a:t>
            </a:r>
            <a:r>
              <a:rPr lang="ru-RU" dirty="0" err="1"/>
              <a:t>картада</a:t>
            </a:r>
            <a:r>
              <a:rPr lang="ru-RU" dirty="0"/>
              <a:t> </a:t>
            </a:r>
            <a:r>
              <a:rPr lang="ru-RU" dirty="0" err="1"/>
              <a:t>кескіндеуді</a:t>
            </a:r>
            <a:r>
              <a:rPr lang="ru-RU" dirty="0"/>
              <a:t> </a:t>
            </a:r>
            <a:r>
              <a:rPr lang="ru-RU" i="1" dirty="0" err="1" smtClean="0"/>
              <a:t>картографиялық</a:t>
            </a:r>
            <a:r>
              <a:rPr lang="ru-RU" i="1" dirty="0" smtClean="0"/>
              <a:t>  тор</a:t>
            </a:r>
            <a:r>
              <a:rPr lang="ru-RU" i="1" dirty="0"/>
              <a:t>, </a:t>
            </a:r>
            <a:r>
              <a:rPr lang="ru-RU" dirty="0"/>
              <a:t>ал </a:t>
            </a:r>
            <a:r>
              <a:rPr lang="ru-RU" dirty="0" err="1"/>
              <a:t>меридиандар</a:t>
            </a:r>
            <a:r>
              <a:rPr lang="ru-RU" dirty="0"/>
              <a:t> мен </a:t>
            </a:r>
            <a:r>
              <a:rPr lang="ru-RU" dirty="0" err="1"/>
              <a:t>параллельдердің</a:t>
            </a:r>
            <a:r>
              <a:rPr lang="ru-RU" dirty="0"/>
              <a:t> </a:t>
            </a:r>
            <a:r>
              <a:rPr lang="ru-RU" dirty="0" err="1"/>
              <a:t>түйілісетін</a:t>
            </a:r>
            <a:r>
              <a:rPr lang="ru-RU" dirty="0"/>
              <a:t> </a:t>
            </a:r>
            <a:r>
              <a:rPr lang="ru-RU" dirty="0" err="1" smtClean="0"/>
              <a:t>нүктесін</a:t>
            </a:r>
            <a:r>
              <a:rPr lang="ru-RU" dirty="0" smtClean="0"/>
              <a:t> </a:t>
            </a:r>
            <a:r>
              <a:rPr lang="ru-RU" i="1" dirty="0" err="1" smtClean="0"/>
              <a:t>тоғысу</a:t>
            </a:r>
            <a:r>
              <a:rPr lang="ru-RU" i="1" dirty="0" smtClean="0"/>
              <a:t> </a:t>
            </a:r>
            <a:r>
              <a:rPr lang="ru-RU" i="1" dirty="0" err="1"/>
              <a:t>нүктесі</a:t>
            </a:r>
            <a:r>
              <a:rPr lang="ru-RU" i="1" dirty="0"/>
              <a:t> </a:t>
            </a:r>
            <a:r>
              <a:rPr lang="ru-RU" dirty="0" err="1"/>
              <a:t>дейміз</a:t>
            </a:r>
            <a:r>
              <a:rPr lang="ru-RU" dirty="0" smtClean="0"/>
              <a:t>.</a:t>
            </a:r>
          </a:p>
          <a:p>
            <a:pPr marL="0" indent="538163" algn="just">
              <a:buNone/>
            </a:pPr>
            <a:endParaRPr lang="ru-RU" dirty="0"/>
          </a:p>
        </p:txBody>
      </p:sp>
    </p:spTree>
    <p:extLst>
      <p:ext uri="{BB962C8B-B14F-4D97-AF65-F5344CB8AC3E}">
        <p14:creationId xmlns:p14="http://schemas.microsoft.com/office/powerpoint/2010/main" val="1493946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lstStyle/>
          <a:p>
            <a:pPr algn="ctr"/>
            <a:r>
              <a:rPr lang="ru-RU" sz="2800" b="1" i="1" dirty="0" err="1"/>
              <a:t>Цилиндрлі</a:t>
            </a:r>
            <a:r>
              <a:rPr lang="ru-RU" sz="2800" b="1" i="1" dirty="0"/>
              <a:t> </a:t>
            </a:r>
            <a:r>
              <a:rPr lang="ru-RU" sz="2800" b="1" i="1" dirty="0" err="1"/>
              <a:t>проекциялар</a:t>
            </a:r>
            <a:r>
              <a:rPr lang="ru-RU" sz="2800" b="1" i="1" dirty="0"/>
              <a:t>. </a:t>
            </a:r>
            <a:endParaRPr lang="ru-RU" sz="2800" i="1" dirty="0"/>
          </a:p>
        </p:txBody>
      </p:sp>
      <p:sp>
        <p:nvSpPr>
          <p:cNvPr id="3" name="Объект 2"/>
          <p:cNvSpPr>
            <a:spLocks noGrp="1"/>
          </p:cNvSpPr>
          <p:nvPr>
            <p:ph idx="1"/>
          </p:nvPr>
        </p:nvSpPr>
        <p:spPr>
          <a:xfrm>
            <a:off x="457200" y="1340768"/>
            <a:ext cx="8229600" cy="4983832"/>
          </a:xfrm>
        </p:spPr>
        <p:txBody>
          <a:bodyPr/>
          <a:lstStyle/>
          <a:p>
            <a:pPr marL="0" indent="538163" algn="just">
              <a:buNone/>
            </a:pPr>
            <a:r>
              <a:rPr lang="ru-RU" sz="2400" dirty="0" err="1" smtClean="0"/>
              <a:t>Білігі</a:t>
            </a:r>
            <a:r>
              <a:rPr lang="ru-RU" sz="2400" dirty="0" smtClean="0"/>
              <a:t> мен </a:t>
            </a:r>
            <a:r>
              <a:rPr lang="ru-RU" sz="2400" dirty="0" err="1" smtClean="0"/>
              <a:t>диаметрлері</a:t>
            </a:r>
            <a:r>
              <a:rPr lang="ru-RU" sz="2400" dirty="0" smtClean="0"/>
              <a:t> с</a:t>
            </a:r>
            <a:r>
              <a:rPr lang="en-US" sz="2400" dirty="0" smtClean="0"/>
              <a:t>ə</a:t>
            </a:r>
            <a:r>
              <a:rPr lang="ru-RU" sz="2400" dirty="0" err="1" smtClean="0"/>
              <a:t>йкес</a:t>
            </a:r>
            <a:r>
              <a:rPr lang="ru-RU" sz="2400" dirty="0" smtClean="0"/>
              <a:t> </a:t>
            </a:r>
            <a:r>
              <a:rPr lang="ru-RU" sz="2400" dirty="0" err="1" smtClean="0"/>
              <a:t>келетін</a:t>
            </a:r>
            <a:r>
              <a:rPr lang="ru-RU" sz="2400" dirty="0" smtClean="0"/>
              <a:t> </a:t>
            </a:r>
            <a:r>
              <a:rPr lang="ru-RU" sz="2400" dirty="0" err="1" smtClean="0"/>
              <a:t>жанасатын</a:t>
            </a:r>
            <a:r>
              <a:rPr lang="ru-RU" sz="2400" dirty="0" smtClean="0"/>
              <a:t> </a:t>
            </a:r>
            <a:r>
              <a:rPr lang="ru-RU" sz="2400" dirty="0" err="1" smtClean="0"/>
              <a:t>қалыпты</a:t>
            </a:r>
            <a:r>
              <a:rPr lang="ru-RU" sz="2400" dirty="0" smtClean="0"/>
              <a:t> </a:t>
            </a:r>
            <a:r>
              <a:rPr lang="ru-RU" sz="2400" dirty="0" err="1" smtClean="0"/>
              <a:t>цилиндрлі</a:t>
            </a:r>
            <a:r>
              <a:rPr lang="ru-RU" sz="2400" dirty="0" smtClean="0"/>
              <a:t> </a:t>
            </a:r>
            <a:r>
              <a:rPr lang="ru-RU" sz="2400" dirty="0" err="1" smtClean="0"/>
              <a:t>проекциямен</a:t>
            </a:r>
            <a:r>
              <a:rPr lang="ru-RU" sz="2400" dirty="0" smtClean="0"/>
              <a:t> </a:t>
            </a:r>
            <a:r>
              <a:rPr lang="ru-RU" sz="2400" dirty="0" err="1" smtClean="0"/>
              <a:t>құрған</a:t>
            </a:r>
            <a:r>
              <a:rPr lang="ru-RU" sz="2400" dirty="0" smtClean="0"/>
              <a:t> </a:t>
            </a:r>
            <a:r>
              <a:rPr lang="ru-RU" sz="2400" dirty="0" err="1" smtClean="0"/>
              <a:t>карталардың</a:t>
            </a:r>
            <a:r>
              <a:rPr lang="ru-RU" sz="2400" dirty="0" smtClean="0"/>
              <a:t> </a:t>
            </a:r>
            <a:r>
              <a:rPr lang="ru-RU" sz="2400" dirty="0" err="1" smtClean="0"/>
              <a:t>тоғысу</a:t>
            </a:r>
            <a:r>
              <a:rPr lang="ru-RU" sz="2400" dirty="0" smtClean="0"/>
              <a:t> </a:t>
            </a:r>
            <a:r>
              <a:rPr lang="ru-RU" sz="2400" dirty="0" err="1" smtClean="0"/>
              <a:t>нүктелері</a:t>
            </a:r>
            <a:r>
              <a:rPr lang="ru-RU" sz="2400" dirty="0" smtClean="0"/>
              <a:t> мен </a:t>
            </a:r>
            <a:r>
              <a:rPr lang="ru-RU" sz="2400" dirty="0" err="1" smtClean="0"/>
              <a:t>картографиялық</a:t>
            </a:r>
            <a:r>
              <a:rPr lang="ru-RU" sz="2400" dirty="0" smtClean="0"/>
              <a:t> </a:t>
            </a:r>
            <a:r>
              <a:rPr lang="ru-RU" sz="2400" dirty="0" err="1" smtClean="0"/>
              <a:t>тордың</a:t>
            </a:r>
            <a:r>
              <a:rPr lang="ru-RU" sz="2400" dirty="0" smtClean="0"/>
              <a:t> </a:t>
            </a:r>
            <a:r>
              <a:rPr lang="ru-RU" sz="2400" dirty="0" err="1" smtClean="0"/>
              <a:t>сызықтары</a:t>
            </a:r>
            <a:r>
              <a:rPr lang="ru-RU" sz="2400" dirty="0" smtClean="0"/>
              <a:t>  шар т</a:t>
            </a:r>
            <a:r>
              <a:rPr lang="en-US" sz="2400" dirty="0" smtClean="0"/>
              <a:t>ə</a:t>
            </a:r>
            <a:r>
              <a:rPr lang="ru-RU" sz="2400" dirty="0" err="1" smtClean="0"/>
              <a:t>різді</a:t>
            </a:r>
            <a:r>
              <a:rPr lang="ru-RU" sz="2400" dirty="0" smtClean="0"/>
              <a:t> </a:t>
            </a:r>
            <a:r>
              <a:rPr lang="ru-RU" sz="2400" dirty="0" err="1" smtClean="0"/>
              <a:t>глобустың</a:t>
            </a:r>
            <a:r>
              <a:rPr lang="ru-RU" sz="2400" dirty="0" smtClean="0"/>
              <a:t> </a:t>
            </a:r>
            <a:r>
              <a:rPr lang="ru-RU" sz="2400" dirty="0" err="1" smtClean="0"/>
              <a:t>бетінен</a:t>
            </a:r>
            <a:r>
              <a:rPr lang="ru-RU" sz="2400" dirty="0" smtClean="0"/>
              <a:t> </a:t>
            </a:r>
            <a:r>
              <a:rPr lang="ru-RU" sz="2400" dirty="0" err="1" smtClean="0"/>
              <a:t>цилиндрдің</a:t>
            </a:r>
            <a:r>
              <a:rPr lang="ru-RU" sz="2400" dirty="0" smtClean="0"/>
              <a:t> </a:t>
            </a:r>
            <a:r>
              <a:rPr lang="ru-RU" sz="2400" dirty="0" err="1" smtClean="0"/>
              <a:t>бүйір</a:t>
            </a:r>
            <a:r>
              <a:rPr lang="ru-RU" sz="2400" dirty="0" smtClean="0"/>
              <a:t> </a:t>
            </a:r>
            <a:r>
              <a:rPr lang="ru-RU" sz="2400" dirty="0" err="1" smtClean="0"/>
              <a:t>қабырғасына</a:t>
            </a:r>
            <a:r>
              <a:rPr lang="ru-RU" sz="2400" dirty="0" smtClean="0"/>
              <a:t> </a:t>
            </a:r>
            <a:r>
              <a:rPr lang="ru-RU" sz="2400" dirty="0" err="1" smtClean="0"/>
              <a:t>жобаланады</a:t>
            </a:r>
            <a:r>
              <a:rPr lang="ru-RU" sz="2400" dirty="0" smtClean="0"/>
              <a:t>. </a:t>
            </a:r>
          </a:p>
          <a:p>
            <a:pPr marL="0" indent="538163" algn="just">
              <a:buNone/>
            </a:pPr>
            <a:endParaRPr lang="ru-RU" dirty="0"/>
          </a:p>
        </p:txBody>
      </p:sp>
      <p:pic>
        <p:nvPicPr>
          <p:cNvPr id="1026" name="Picture 2" descr="C:\Users\Анара\Desktop\Снимок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429000"/>
            <a:ext cx="5432742"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9885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normAutofit/>
          </a:bodyPr>
          <a:lstStyle/>
          <a:p>
            <a:pPr algn="ctr"/>
            <a:r>
              <a:rPr lang="ru-RU" sz="2800" b="1" i="1" dirty="0" err="1"/>
              <a:t>Конустық</a:t>
            </a:r>
            <a:r>
              <a:rPr lang="ru-RU" sz="2800" b="1" i="1" dirty="0"/>
              <a:t> </a:t>
            </a:r>
            <a:r>
              <a:rPr lang="ru-RU" sz="2800" b="1" i="1" dirty="0" err="1" smtClean="0"/>
              <a:t>проекциялар</a:t>
            </a:r>
            <a:r>
              <a:rPr lang="ru-RU" sz="2800" i="1" dirty="0" smtClean="0"/>
              <a:t>. </a:t>
            </a:r>
            <a:endParaRPr lang="ru-RU" sz="2800" i="1" dirty="0"/>
          </a:p>
        </p:txBody>
      </p:sp>
      <p:sp>
        <p:nvSpPr>
          <p:cNvPr id="3" name="Объект 2"/>
          <p:cNvSpPr>
            <a:spLocks noGrp="1"/>
          </p:cNvSpPr>
          <p:nvPr>
            <p:ph idx="1"/>
          </p:nvPr>
        </p:nvSpPr>
        <p:spPr>
          <a:xfrm>
            <a:off x="457200" y="1196752"/>
            <a:ext cx="8229600" cy="5127848"/>
          </a:xfrm>
        </p:spPr>
        <p:txBody>
          <a:bodyPr/>
          <a:lstStyle/>
          <a:p>
            <a:pPr marL="0" indent="538163" algn="just">
              <a:buNone/>
            </a:pPr>
            <a:r>
              <a:rPr lang="ru-RU" sz="2400" dirty="0" smtClean="0"/>
              <a:t> </a:t>
            </a:r>
            <a:r>
              <a:rPr lang="ru-RU" sz="2200" dirty="0" err="1" smtClean="0"/>
              <a:t>Конустық</a:t>
            </a:r>
            <a:r>
              <a:rPr lang="ru-RU" sz="2200" dirty="0" smtClean="0"/>
              <a:t> </a:t>
            </a:r>
            <a:r>
              <a:rPr lang="ru-RU" sz="2200" dirty="0" err="1" smtClean="0"/>
              <a:t>проекцияда</a:t>
            </a:r>
            <a:r>
              <a:rPr lang="ru-RU" sz="2200" dirty="0" smtClean="0"/>
              <a:t> </a:t>
            </a:r>
            <a:r>
              <a:rPr lang="ru-RU" sz="2200" dirty="0" err="1" smtClean="0"/>
              <a:t>картографиялық</a:t>
            </a:r>
            <a:r>
              <a:rPr lang="ru-RU" sz="2200" dirty="0" smtClean="0"/>
              <a:t> </a:t>
            </a:r>
            <a:r>
              <a:rPr lang="ru-RU" sz="2200" dirty="0" err="1"/>
              <a:t>торды</a:t>
            </a:r>
            <a:r>
              <a:rPr lang="ru-RU" sz="2200" dirty="0"/>
              <a:t> </a:t>
            </a:r>
            <a:r>
              <a:rPr lang="ru-RU" sz="2200" dirty="0" err="1"/>
              <a:t>тұрғызу</a:t>
            </a:r>
            <a:r>
              <a:rPr lang="ru-RU" sz="2200" dirty="0"/>
              <a:t> </a:t>
            </a:r>
            <a:r>
              <a:rPr lang="ru-RU" sz="2200" dirty="0" err="1"/>
              <a:t>үшін</a:t>
            </a:r>
            <a:r>
              <a:rPr lang="ru-RU" sz="2200" dirty="0"/>
              <a:t> </a:t>
            </a:r>
            <a:r>
              <a:rPr lang="ru-RU" sz="2200" dirty="0" err="1"/>
              <a:t>қалыпты</a:t>
            </a:r>
            <a:r>
              <a:rPr lang="ru-RU" sz="2200" dirty="0"/>
              <a:t> </a:t>
            </a:r>
            <a:r>
              <a:rPr lang="ru-RU" sz="2200" dirty="0" err="1"/>
              <a:t>жанасатын</a:t>
            </a:r>
            <a:r>
              <a:rPr lang="ru-RU" sz="2200" dirty="0"/>
              <a:t> </a:t>
            </a:r>
            <a:r>
              <a:rPr lang="ru-RU" sz="2200" dirty="0" err="1" smtClean="0"/>
              <a:t>немесе</a:t>
            </a:r>
            <a:r>
              <a:rPr lang="ru-RU" sz="2200" dirty="0" smtClean="0"/>
              <a:t> </a:t>
            </a:r>
            <a:r>
              <a:rPr lang="ru-RU" sz="2200" dirty="0" err="1"/>
              <a:t>қиып</a:t>
            </a:r>
            <a:r>
              <a:rPr lang="ru-RU" sz="2200" dirty="0"/>
              <a:t> </a:t>
            </a:r>
            <a:r>
              <a:rPr lang="ru-RU" sz="2200" dirty="0" err="1"/>
              <a:t>өтетін</a:t>
            </a:r>
            <a:r>
              <a:rPr lang="ru-RU" sz="2200" dirty="0"/>
              <a:t> </a:t>
            </a:r>
            <a:r>
              <a:rPr lang="ru-RU" sz="2200" dirty="0" err="1"/>
              <a:t>конустар</a:t>
            </a:r>
            <a:r>
              <a:rPr lang="ru-RU" sz="2200" dirty="0"/>
              <a:t> </a:t>
            </a:r>
            <a:r>
              <a:rPr lang="ru-RU" sz="2200" dirty="0" err="1"/>
              <a:t>қолданылады</a:t>
            </a:r>
            <a:r>
              <a:rPr lang="ru-RU" sz="2200" dirty="0"/>
              <a:t>. </a:t>
            </a:r>
            <a:r>
              <a:rPr lang="ru-RU" sz="2200" dirty="0" err="1"/>
              <a:t>Барлық</a:t>
            </a:r>
            <a:r>
              <a:rPr lang="ru-RU" sz="2200" dirty="0"/>
              <a:t> </a:t>
            </a:r>
            <a:r>
              <a:rPr lang="ru-RU" sz="2200" dirty="0" err="1"/>
              <a:t>қалыпты</a:t>
            </a:r>
            <a:r>
              <a:rPr lang="ru-RU" sz="2200" dirty="0"/>
              <a:t> </a:t>
            </a:r>
            <a:r>
              <a:rPr lang="ru-RU" sz="2200" dirty="0" err="1" smtClean="0"/>
              <a:t>конусты</a:t>
            </a:r>
            <a:r>
              <a:rPr lang="ru-RU" sz="2200" dirty="0" smtClean="0"/>
              <a:t> </a:t>
            </a:r>
            <a:r>
              <a:rPr lang="ru-RU" sz="2200" dirty="0" err="1" smtClean="0"/>
              <a:t>проекциялардың</a:t>
            </a:r>
            <a:r>
              <a:rPr lang="ru-RU" sz="2200" dirty="0" smtClean="0"/>
              <a:t> </a:t>
            </a:r>
            <a:r>
              <a:rPr lang="ru-RU" sz="2200" dirty="0" err="1"/>
              <a:t>меридиандарының</a:t>
            </a:r>
            <a:r>
              <a:rPr lang="ru-RU" sz="2200" dirty="0"/>
              <a:t> </a:t>
            </a:r>
            <a:r>
              <a:rPr lang="ru-RU" sz="2200" dirty="0" err="1"/>
              <a:t>сыртқы</a:t>
            </a:r>
            <a:r>
              <a:rPr lang="ru-RU" sz="2200" dirty="0"/>
              <a:t> </a:t>
            </a:r>
            <a:r>
              <a:rPr lang="ru-RU" sz="2200" dirty="0" err="1"/>
              <a:t>пішіні</a:t>
            </a:r>
            <a:r>
              <a:rPr lang="ru-RU" sz="2200" dirty="0"/>
              <a:t> </a:t>
            </a:r>
            <a:r>
              <a:rPr lang="ru-RU" sz="2200" dirty="0" err="1"/>
              <a:t>бір</a:t>
            </a:r>
            <a:r>
              <a:rPr lang="ru-RU" sz="2200" dirty="0"/>
              <a:t> </a:t>
            </a:r>
            <a:r>
              <a:rPr lang="ru-RU" sz="2200" dirty="0" err="1" smtClean="0"/>
              <a:t>нүктеден</a:t>
            </a:r>
            <a:r>
              <a:rPr lang="ru-RU" sz="2200" dirty="0" smtClean="0"/>
              <a:t> </a:t>
            </a:r>
            <a:r>
              <a:rPr lang="ru-RU" sz="2200" dirty="0" err="1" smtClean="0"/>
              <a:t>таралатын</a:t>
            </a:r>
            <a:r>
              <a:rPr lang="ru-RU" sz="2200" dirty="0" smtClean="0"/>
              <a:t> </a:t>
            </a:r>
            <a:r>
              <a:rPr lang="ru-RU" sz="2200" dirty="0"/>
              <a:t>с</a:t>
            </a:r>
            <a:r>
              <a:rPr lang="en-US" sz="2200" dirty="0"/>
              <a:t>ə</a:t>
            </a:r>
            <a:r>
              <a:rPr lang="ru-RU" sz="2200" dirty="0" err="1"/>
              <a:t>уле</a:t>
            </a:r>
            <a:r>
              <a:rPr lang="ru-RU" sz="2200" dirty="0"/>
              <a:t> т</a:t>
            </a:r>
            <a:r>
              <a:rPr lang="en-US" sz="2200" dirty="0"/>
              <a:t>ə</a:t>
            </a:r>
            <a:r>
              <a:rPr lang="ru-RU" sz="2200" dirty="0" err="1"/>
              <a:t>різді</a:t>
            </a:r>
            <a:r>
              <a:rPr lang="ru-RU" sz="2200" dirty="0"/>
              <a:t> </a:t>
            </a:r>
            <a:r>
              <a:rPr lang="ru-RU" sz="2200" dirty="0" err="1"/>
              <a:t>түзу</a:t>
            </a:r>
            <a:r>
              <a:rPr lang="ru-RU" sz="2200" dirty="0"/>
              <a:t>, </a:t>
            </a:r>
            <a:r>
              <a:rPr lang="ru-RU" sz="2200" dirty="0" err="1"/>
              <a:t>параллельдерінікі</a:t>
            </a:r>
            <a:r>
              <a:rPr lang="ru-RU" sz="2200" dirty="0"/>
              <a:t> </a:t>
            </a:r>
            <a:r>
              <a:rPr lang="ru-RU" sz="2200" dirty="0" err="1"/>
              <a:t>концентрлі</a:t>
            </a:r>
            <a:r>
              <a:rPr lang="ru-RU" sz="2200" dirty="0"/>
              <a:t> </a:t>
            </a:r>
            <a:r>
              <a:rPr lang="ru-RU" sz="2200" dirty="0" err="1" smtClean="0"/>
              <a:t>доға</a:t>
            </a:r>
            <a:r>
              <a:rPr lang="ru-RU" sz="2200" dirty="0" smtClean="0"/>
              <a:t> </a:t>
            </a:r>
            <a:r>
              <a:rPr lang="ru-RU" sz="2200" dirty="0" err="1" smtClean="0"/>
              <a:t>сияқты</a:t>
            </a:r>
            <a:r>
              <a:rPr lang="ru-RU" sz="2200" dirty="0" smtClean="0"/>
              <a:t> </a:t>
            </a:r>
            <a:r>
              <a:rPr lang="ru-RU" sz="2200" dirty="0" err="1" smtClean="0"/>
              <a:t>болады</a:t>
            </a:r>
            <a:r>
              <a:rPr lang="ru-RU" sz="2200" dirty="0" smtClean="0"/>
              <a:t>.</a:t>
            </a:r>
          </a:p>
          <a:p>
            <a:pPr marL="0" indent="538163" algn="just">
              <a:buNone/>
            </a:pPr>
            <a:endParaRPr lang="ru-RU" dirty="0"/>
          </a:p>
        </p:txBody>
      </p:sp>
      <p:pic>
        <p:nvPicPr>
          <p:cNvPr id="2050" name="Picture 2" descr="C:\Users\Анара\Desktop\Снимок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193714"/>
            <a:ext cx="4948089" cy="3445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4077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20656"/>
          </a:xfrm>
        </p:spPr>
        <p:txBody>
          <a:bodyPr>
            <a:normAutofit fontScale="90000"/>
          </a:bodyPr>
          <a:lstStyle/>
          <a:p>
            <a:pPr algn="ctr"/>
            <a:r>
              <a:rPr lang="ru-RU" sz="2800" b="1" i="1" dirty="0" err="1"/>
              <a:t>Азимутты</a:t>
            </a:r>
            <a:r>
              <a:rPr lang="ru-RU" sz="2800" b="1" i="1" dirty="0"/>
              <a:t> </a:t>
            </a:r>
            <a:r>
              <a:rPr lang="ru-RU" sz="2800" b="1" i="1" dirty="0" err="1"/>
              <a:t>проекциялар</a:t>
            </a:r>
            <a:r>
              <a:rPr lang="ru-RU" sz="2800" i="1" dirty="0"/>
              <a:t>.</a:t>
            </a:r>
            <a:endParaRPr lang="ru-RU" sz="2800" i="1" dirty="0"/>
          </a:p>
        </p:txBody>
      </p:sp>
      <p:sp>
        <p:nvSpPr>
          <p:cNvPr id="3" name="Объект 2"/>
          <p:cNvSpPr>
            <a:spLocks noGrp="1"/>
          </p:cNvSpPr>
          <p:nvPr>
            <p:ph idx="1"/>
          </p:nvPr>
        </p:nvSpPr>
        <p:spPr>
          <a:xfrm>
            <a:off x="179512" y="1196752"/>
            <a:ext cx="8784976" cy="5472608"/>
          </a:xfrm>
        </p:spPr>
        <p:txBody>
          <a:bodyPr>
            <a:normAutofit/>
          </a:bodyPr>
          <a:lstStyle/>
          <a:p>
            <a:pPr marL="0" indent="538163" algn="just">
              <a:buNone/>
            </a:pPr>
            <a:r>
              <a:rPr lang="ru-RU" sz="2000" dirty="0" err="1"/>
              <a:t>Глобустың</a:t>
            </a:r>
            <a:r>
              <a:rPr lang="ru-RU" sz="2000" dirty="0"/>
              <a:t> градус </a:t>
            </a:r>
            <a:r>
              <a:rPr lang="ru-RU" sz="2000" dirty="0" err="1"/>
              <a:t>торларын</a:t>
            </a:r>
            <a:r>
              <a:rPr lang="ru-RU" sz="2000" dirty="0"/>
              <a:t> </a:t>
            </a:r>
            <a:r>
              <a:rPr lang="ru-RU" sz="2000" dirty="0" err="1" smtClean="0"/>
              <a:t>жанасатын</a:t>
            </a:r>
            <a:r>
              <a:rPr lang="ru-RU" sz="2000" dirty="0" smtClean="0"/>
              <a:t> </a:t>
            </a:r>
            <a:r>
              <a:rPr lang="ru-RU" sz="2000" dirty="0" err="1"/>
              <a:t>жазықтықта</a:t>
            </a:r>
            <a:r>
              <a:rPr lang="ru-RU" sz="2000" dirty="0"/>
              <a:t> </a:t>
            </a:r>
            <a:r>
              <a:rPr lang="ru-RU" sz="2000" dirty="0" err="1"/>
              <a:t>жобалау</a:t>
            </a:r>
            <a:r>
              <a:rPr lang="ru-RU" sz="2000" dirty="0"/>
              <a:t> </a:t>
            </a:r>
            <a:r>
              <a:rPr lang="ru-RU" sz="2000" dirty="0" err="1"/>
              <a:t>арқылы</a:t>
            </a:r>
            <a:r>
              <a:rPr lang="ru-RU" sz="2000" dirty="0"/>
              <a:t> </a:t>
            </a:r>
            <a:r>
              <a:rPr lang="ru-RU" sz="2000" dirty="0" err="1"/>
              <a:t>құрылатын</a:t>
            </a:r>
            <a:r>
              <a:rPr lang="ru-RU" sz="2000" dirty="0"/>
              <a:t> </a:t>
            </a:r>
            <a:r>
              <a:rPr lang="ru-RU" sz="2000" dirty="0" err="1" smtClean="0"/>
              <a:t>картографиялық</a:t>
            </a:r>
            <a:r>
              <a:rPr lang="ru-RU" sz="2000" dirty="0" smtClean="0"/>
              <a:t> </a:t>
            </a:r>
            <a:r>
              <a:rPr lang="ru-RU" sz="2000" dirty="0" err="1" smtClean="0"/>
              <a:t>торлардың</a:t>
            </a:r>
            <a:r>
              <a:rPr lang="ru-RU" sz="2000" dirty="0" smtClean="0"/>
              <a:t> </a:t>
            </a:r>
            <a:r>
              <a:rPr lang="ru-RU" sz="2000" dirty="0" err="1"/>
              <a:t>барлығын</a:t>
            </a:r>
            <a:r>
              <a:rPr lang="ru-RU" sz="2000" dirty="0"/>
              <a:t> </a:t>
            </a:r>
            <a:r>
              <a:rPr lang="ru-RU" sz="2000" i="1" dirty="0" err="1"/>
              <a:t>азимутты</a:t>
            </a:r>
            <a:r>
              <a:rPr lang="ru-RU" sz="2000" i="1" dirty="0"/>
              <a:t> </a:t>
            </a:r>
            <a:r>
              <a:rPr lang="ru-RU" sz="2000" i="1" dirty="0" err="1"/>
              <a:t>проекциялар</a:t>
            </a:r>
            <a:r>
              <a:rPr lang="ru-RU" sz="2000" i="1" dirty="0"/>
              <a:t> </a:t>
            </a:r>
            <a:r>
              <a:rPr lang="ru-RU" sz="2000" dirty="0" err="1"/>
              <a:t>дейміз</a:t>
            </a:r>
            <a:r>
              <a:rPr lang="ru-RU" sz="2000" dirty="0" smtClean="0"/>
              <a:t>. </a:t>
            </a:r>
            <a:r>
              <a:rPr lang="ru-RU" sz="2000" dirty="0" err="1"/>
              <a:t>Азимутты</a:t>
            </a:r>
            <a:r>
              <a:rPr lang="ru-RU" sz="2000" dirty="0"/>
              <a:t> </a:t>
            </a:r>
            <a:r>
              <a:rPr lang="ru-RU" sz="2000" dirty="0" err="1"/>
              <a:t>проекцияның</a:t>
            </a:r>
            <a:r>
              <a:rPr lang="ru-RU" sz="2000" dirty="0"/>
              <a:t> </a:t>
            </a:r>
            <a:r>
              <a:rPr lang="ru-RU" sz="2000" dirty="0" err="1"/>
              <a:t>түрлері</a:t>
            </a:r>
            <a:r>
              <a:rPr lang="ru-RU" sz="2000" dirty="0"/>
              <a:t>: А – </a:t>
            </a:r>
            <a:r>
              <a:rPr lang="ru-RU" sz="2000" dirty="0" err="1"/>
              <a:t>қалыпты</a:t>
            </a:r>
            <a:r>
              <a:rPr lang="ru-RU" sz="2000" dirty="0"/>
              <a:t>, </a:t>
            </a:r>
            <a:r>
              <a:rPr lang="en-US" sz="2000" dirty="0"/>
              <a:t>Ə – </a:t>
            </a:r>
            <a:r>
              <a:rPr lang="ru-RU" sz="2000" dirty="0" err="1" smtClean="0"/>
              <a:t>көлденең</a:t>
            </a:r>
            <a:r>
              <a:rPr lang="ru-RU" sz="2000" dirty="0" smtClean="0"/>
              <a:t>, Б </a:t>
            </a:r>
            <a:r>
              <a:rPr lang="ru-RU" sz="2000" dirty="0"/>
              <a:t>– </a:t>
            </a:r>
            <a:r>
              <a:rPr lang="ru-RU" sz="2000" dirty="0" err="1"/>
              <a:t>көлбеу</a:t>
            </a:r>
            <a:r>
              <a:rPr lang="ru-RU" sz="2000" dirty="0" smtClean="0"/>
              <a:t>. </a:t>
            </a:r>
          </a:p>
          <a:p>
            <a:pPr marL="0" indent="538163" algn="just">
              <a:buNone/>
            </a:pPr>
            <a:r>
              <a:rPr lang="ru-RU" sz="2000" dirty="0" err="1" smtClean="0"/>
              <a:t>Қалыпты</a:t>
            </a:r>
            <a:r>
              <a:rPr lang="ru-RU" sz="2000" dirty="0" smtClean="0"/>
              <a:t> </a:t>
            </a:r>
            <a:r>
              <a:rPr lang="ru-RU" sz="2000" dirty="0" err="1"/>
              <a:t>азимутты</a:t>
            </a:r>
            <a:r>
              <a:rPr lang="ru-RU" sz="2000" dirty="0"/>
              <a:t> </a:t>
            </a:r>
            <a:r>
              <a:rPr lang="ru-RU" sz="2000" dirty="0" err="1"/>
              <a:t>картографиялық</a:t>
            </a:r>
            <a:r>
              <a:rPr lang="ru-RU" sz="2000" dirty="0"/>
              <a:t> тор </a:t>
            </a:r>
            <a:r>
              <a:rPr lang="ru-RU" sz="2000" dirty="0" err="1"/>
              <a:t>жазықтықты</a:t>
            </a:r>
            <a:r>
              <a:rPr lang="ru-RU" sz="2000" dirty="0"/>
              <a:t> </a:t>
            </a:r>
            <a:r>
              <a:rPr lang="ru-RU" sz="2000" dirty="0" err="1"/>
              <a:t>глобустың</a:t>
            </a:r>
            <a:r>
              <a:rPr lang="ru-RU" sz="2000" dirty="0"/>
              <a:t> </a:t>
            </a:r>
            <a:r>
              <a:rPr lang="ru-RU" sz="2000" dirty="0" err="1"/>
              <a:t>полюсында</a:t>
            </a:r>
            <a:r>
              <a:rPr lang="ru-RU" sz="2000" dirty="0"/>
              <a:t>, ал </a:t>
            </a:r>
            <a:r>
              <a:rPr lang="ru-RU" sz="2000" dirty="0" err="1"/>
              <a:t>көлденең</a:t>
            </a:r>
            <a:r>
              <a:rPr lang="ru-RU" sz="2000" dirty="0"/>
              <a:t> </a:t>
            </a:r>
            <a:r>
              <a:rPr lang="ru-RU" sz="2000" dirty="0" err="1"/>
              <a:t>азимуттыны</a:t>
            </a:r>
            <a:r>
              <a:rPr lang="ru-RU" sz="2000" dirty="0"/>
              <a:t> </a:t>
            </a:r>
            <a:r>
              <a:rPr lang="ru-RU" sz="2000" dirty="0" err="1"/>
              <a:t>экваторда</a:t>
            </a:r>
            <a:r>
              <a:rPr lang="ru-RU" sz="2000" dirty="0"/>
              <a:t>, </a:t>
            </a:r>
            <a:r>
              <a:rPr lang="ru-RU" sz="2000" dirty="0" err="1"/>
              <a:t>көлбеу</a:t>
            </a:r>
            <a:r>
              <a:rPr lang="ru-RU" sz="2000" dirty="0"/>
              <a:t> </a:t>
            </a:r>
            <a:r>
              <a:rPr lang="ru-RU" sz="2000" dirty="0" err="1"/>
              <a:t>азимуттыны</a:t>
            </a:r>
            <a:r>
              <a:rPr lang="ru-RU" sz="2000" dirty="0"/>
              <a:t> </a:t>
            </a:r>
            <a:r>
              <a:rPr lang="ru-RU" sz="2000" dirty="0" err="1"/>
              <a:t>глобустың</a:t>
            </a:r>
            <a:r>
              <a:rPr lang="ru-RU" sz="2000" dirty="0"/>
              <a:t> </a:t>
            </a:r>
            <a:r>
              <a:rPr lang="ru-RU" sz="2000" dirty="0" err="1"/>
              <a:t>кез-келген</a:t>
            </a:r>
            <a:r>
              <a:rPr lang="ru-RU" sz="2000" dirty="0"/>
              <a:t> </a:t>
            </a:r>
            <a:r>
              <a:rPr lang="ru-RU" sz="2000" dirty="0" err="1"/>
              <a:t>бөлігінде</a:t>
            </a:r>
            <a:r>
              <a:rPr lang="ru-RU" sz="2000" dirty="0"/>
              <a:t> </a:t>
            </a:r>
            <a:r>
              <a:rPr lang="ru-RU" sz="2000" dirty="0" err="1"/>
              <a:t>жанастырып</a:t>
            </a:r>
            <a:r>
              <a:rPr lang="ru-RU" sz="2000" dirty="0"/>
              <a:t> </a:t>
            </a:r>
            <a:r>
              <a:rPr lang="ru-RU" sz="2000" dirty="0" err="1"/>
              <a:t>жобалау</a:t>
            </a:r>
            <a:r>
              <a:rPr lang="ru-RU" sz="2000" dirty="0"/>
              <a:t> н</a:t>
            </a:r>
            <a:r>
              <a:rPr lang="en-US" sz="2000" dirty="0"/>
              <a:t>ə</a:t>
            </a:r>
            <a:r>
              <a:rPr lang="ru-RU" sz="2000" dirty="0" err="1"/>
              <a:t>тижесінде</a:t>
            </a:r>
            <a:r>
              <a:rPr lang="ru-RU" sz="2000" dirty="0"/>
              <a:t> </a:t>
            </a:r>
            <a:r>
              <a:rPr lang="ru-RU" sz="2000" dirty="0" err="1"/>
              <a:t>құрылады</a:t>
            </a:r>
            <a:r>
              <a:rPr lang="ru-RU" sz="2000" dirty="0"/>
              <a:t>.</a:t>
            </a:r>
          </a:p>
          <a:p>
            <a:pPr marL="0" indent="538163" algn="just">
              <a:buNone/>
            </a:pPr>
            <a:endParaRPr lang="ru-RU" sz="2000" dirty="0"/>
          </a:p>
          <a:p>
            <a:pPr marL="0" indent="538163" algn="just">
              <a:buNone/>
            </a:pPr>
            <a:endParaRPr lang="ru-RU" sz="2000" dirty="0" smtClean="0"/>
          </a:p>
          <a:p>
            <a:pPr marL="0" indent="538163" algn="just">
              <a:buNone/>
            </a:pPr>
            <a:endParaRPr lang="ru-RU" sz="2000" dirty="0"/>
          </a:p>
        </p:txBody>
      </p:sp>
      <p:pic>
        <p:nvPicPr>
          <p:cNvPr id="3074" name="Picture 2" descr="C:\Users\Анара\Desktop\Снимок 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7117" y="3645024"/>
            <a:ext cx="5648957"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3533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904656"/>
          </a:xfrm>
        </p:spPr>
        <p:txBody>
          <a:bodyPr>
            <a:normAutofit/>
          </a:bodyPr>
          <a:lstStyle/>
          <a:p>
            <a:pPr marL="0" indent="538163" algn="ctr">
              <a:buNone/>
            </a:pPr>
            <a:r>
              <a:rPr lang="ru-RU" sz="2400" b="1" i="1" dirty="0" err="1"/>
              <a:t>Шартты</a:t>
            </a:r>
            <a:r>
              <a:rPr lang="ru-RU" sz="2400" b="1" i="1" dirty="0"/>
              <a:t> </a:t>
            </a:r>
            <a:r>
              <a:rPr lang="ru-RU" sz="2400" b="1" i="1" dirty="0" err="1"/>
              <a:t>проекциялар</a:t>
            </a:r>
            <a:r>
              <a:rPr lang="ru-RU" sz="2400" i="1" dirty="0" smtClean="0"/>
              <a:t>.</a:t>
            </a:r>
          </a:p>
          <a:p>
            <a:pPr marL="0" indent="538163" algn="just">
              <a:buNone/>
            </a:pPr>
            <a:r>
              <a:rPr lang="ru-RU" sz="2000" dirty="0" smtClean="0"/>
              <a:t> </a:t>
            </a:r>
            <a:r>
              <a:rPr lang="ru-RU" sz="2000" dirty="0" err="1" smtClean="0"/>
              <a:t>Шартты</a:t>
            </a:r>
            <a:r>
              <a:rPr lang="ru-RU" sz="2000" dirty="0" smtClean="0"/>
              <a:t> </a:t>
            </a:r>
            <a:r>
              <a:rPr lang="ru-RU" sz="2000" dirty="0" err="1"/>
              <a:t>проекцияларға</a:t>
            </a:r>
            <a:r>
              <a:rPr lang="ru-RU" sz="2000" dirty="0"/>
              <a:t> </a:t>
            </a:r>
            <a:r>
              <a:rPr lang="ru-RU" sz="2000" dirty="0" err="1" smtClean="0"/>
              <a:t>алынатын</a:t>
            </a:r>
            <a:r>
              <a:rPr lang="ru-RU" sz="2000" dirty="0" smtClean="0"/>
              <a:t> </a:t>
            </a:r>
            <a:r>
              <a:rPr lang="ru-RU" sz="2000" dirty="0" err="1"/>
              <a:t>картографиялық</a:t>
            </a:r>
            <a:r>
              <a:rPr lang="ru-RU" sz="2000" dirty="0"/>
              <a:t> </a:t>
            </a:r>
            <a:r>
              <a:rPr lang="ru-RU" sz="2000" dirty="0" err="1"/>
              <a:t>тордың</a:t>
            </a:r>
            <a:r>
              <a:rPr lang="ru-RU" sz="2000" dirty="0"/>
              <a:t> </a:t>
            </a:r>
            <a:r>
              <a:rPr lang="ru-RU" sz="2000" dirty="0" err="1"/>
              <a:t>түрін</a:t>
            </a:r>
            <a:r>
              <a:rPr lang="ru-RU" sz="2000" dirty="0"/>
              <a:t> </a:t>
            </a:r>
            <a:r>
              <a:rPr lang="ru-RU" sz="2000" dirty="0" err="1"/>
              <a:t>қандай</a:t>
            </a:r>
            <a:r>
              <a:rPr lang="ru-RU" sz="2000" dirty="0"/>
              <a:t> да </a:t>
            </a:r>
            <a:r>
              <a:rPr lang="ru-RU" sz="2000" dirty="0" err="1"/>
              <a:t>бір</a:t>
            </a:r>
            <a:r>
              <a:rPr lang="ru-RU" sz="2000" dirty="0"/>
              <a:t> </a:t>
            </a:r>
            <a:r>
              <a:rPr lang="ru-RU" sz="2000" dirty="0" err="1" smtClean="0"/>
              <a:t>қосалқы</a:t>
            </a:r>
            <a:r>
              <a:rPr lang="ru-RU" sz="2000" dirty="0" smtClean="0"/>
              <a:t> </a:t>
            </a:r>
            <a:r>
              <a:rPr lang="ru-RU" sz="2000" dirty="0" err="1" smtClean="0"/>
              <a:t>геометриялық</a:t>
            </a:r>
            <a:r>
              <a:rPr lang="ru-RU" sz="2000" dirty="0" smtClean="0"/>
              <a:t> </a:t>
            </a:r>
            <a:r>
              <a:rPr lang="ru-RU" sz="2000" dirty="0" err="1"/>
              <a:t>жазықтықтың</a:t>
            </a:r>
            <a:r>
              <a:rPr lang="ru-RU" sz="2000" dirty="0"/>
              <a:t> </a:t>
            </a:r>
            <a:r>
              <a:rPr lang="ru-RU" sz="2000" dirty="0" err="1"/>
              <a:t>бетінде</a:t>
            </a:r>
            <a:r>
              <a:rPr lang="ru-RU" sz="2000" dirty="0"/>
              <a:t> </a:t>
            </a:r>
            <a:r>
              <a:rPr lang="ru-RU" sz="2000" dirty="0" err="1"/>
              <a:t>жобалау</a:t>
            </a:r>
            <a:r>
              <a:rPr lang="ru-RU" sz="2000" dirty="0"/>
              <a:t> </a:t>
            </a:r>
            <a:r>
              <a:rPr lang="ru-RU" sz="2000" dirty="0" err="1" smtClean="0"/>
              <a:t>мүмкіндігі</a:t>
            </a:r>
            <a:r>
              <a:rPr lang="ru-RU" sz="2000" dirty="0" smtClean="0"/>
              <a:t> </a:t>
            </a:r>
            <a:r>
              <a:rPr lang="ru-RU" sz="2000" dirty="0" err="1" smtClean="0"/>
              <a:t>болмайтын</a:t>
            </a:r>
            <a:r>
              <a:rPr lang="ru-RU" sz="2000" dirty="0" smtClean="0"/>
              <a:t> </a:t>
            </a:r>
            <a:r>
              <a:rPr lang="ru-RU" sz="2000" dirty="0" err="1"/>
              <a:t>проекциялар</a:t>
            </a:r>
            <a:r>
              <a:rPr lang="ru-RU" sz="2000" dirty="0"/>
              <a:t> </a:t>
            </a:r>
            <a:r>
              <a:rPr lang="ru-RU" sz="2000" dirty="0" err="1"/>
              <a:t>жатады</a:t>
            </a:r>
            <a:r>
              <a:rPr lang="ru-RU" sz="2000" dirty="0"/>
              <a:t>. </a:t>
            </a:r>
            <a:r>
              <a:rPr lang="ru-RU" sz="2000" dirty="0" err="1"/>
              <a:t>Олардың</a:t>
            </a:r>
            <a:r>
              <a:rPr lang="ru-RU" sz="2000" dirty="0"/>
              <a:t> </a:t>
            </a:r>
            <a:r>
              <a:rPr lang="ru-RU" sz="2000" dirty="0" err="1" smtClean="0"/>
              <a:t>қатарына</a:t>
            </a:r>
            <a:r>
              <a:rPr lang="ru-RU" sz="2000" dirty="0" smtClean="0"/>
              <a:t> </a:t>
            </a:r>
            <a:r>
              <a:rPr lang="ru-RU" sz="2000" dirty="0" err="1" smtClean="0"/>
              <a:t>теңдеулер</a:t>
            </a:r>
            <a:r>
              <a:rPr lang="ru-RU" sz="2000" dirty="0" smtClean="0"/>
              <a:t> </a:t>
            </a:r>
            <a:r>
              <a:rPr lang="ru-RU" sz="2000" dirty="0" err="1"/>
              <a:t>жүйесін</a:t>
            </a:r>
            <a:r>
              <a:rPr lang="ru-RU" sz="2000" dirty="0"/>
              <a:t> </a:t>
            </a:r>
            <a:r>
              <a:rPr lang="ru-RU" sz="2000" dirty="0" err="1"/>
              <a:t>пайдалану</a:t>
            </a:r>
            <a:r>
              <a:rPr lang="ru-RU" sz="2000" dirty="0"/>
              <a:t> </a:t>
            </a:r>
            <a:r>
              <a:rPr lang="ru-RU" sz="2000" dirty="0" err="1"/>
              <a:t>негізінде</a:t>
            </a:r>
            <a:r>
              <a:rPr lang="ru-RU" sz="2000" dirty="0"/>
              <a:t> </a:t>
            </a:r>
            <a:r>
              <a:rPr lang="ru-RU" sz="2000" dirty="0" err="1"/>
              <a:t>талдау</a:t>
            </a:r>
            <a:r>
              <a:rPr lang="ru-RU" sz="2000" dirty="0"/>
              <a:t> </a:t>
            </a:r>
            <a:r>
              <a:rPr lang="ru-RU" sz="2000" dirty="0" err="1" smtClean="0"/>
              <a:t>жолымен</a:t>
            </a:r>
            <a:r>
              <a:rPr lang="ru-RU" sz="2000" dirty="0" smtClean="0"/>
              <a:t> </a:t>
            </a:r>
            <a:r>
              <a:rPr lang="ru-RU" sz="2000" dirty="0" err="1" smtClean="0"/>
              <a:t>құрылатын</a:t>
            </a:r>
            <a:r>
              <a:rPr lang="ru-RU" sz="2000" dirty="0" smtClean="0"/>
              <a:t> </a:t>
            </a:r>
            <a:r>
              <a:rPr lang="ru-RU" sz="2000" dirty="0" err="1"/>
              <a:t>жалған</a:t>
            </a:r>
            <a:r>
              <a:rPr lang="ru-RU" sz="2000" dirty="0"/>
              <a:t> </a:t>
            </a:r>
            <a:r>
              <a:rPr lang="ru-RU" sz="2000" dirty="0" err="1"/>
              <a:t>цилиндрлі</a:t>
            </a:r>
            <a:r>
              <a:rPr lang="ru-RU" sz="2000" dirty="0"/>
              <a:t> </a:t>
            </a:r>
            <a:r>
              <a:rPr lang="ru-RU" sz="2000" dirty="0" err="1"/>
              <a:t>тағы</a:t>
            </a:r>
            <a:r>
              <a:rPr lang="ru-RU" sz="2000" dirty="0"/>
              <a:t> </a:t>
            </a:r>
            <a:r>
              <a:rPr lang="ru-RU" sz="2000" dirty="0" err="1"/>
              <a:t>басқа</a:t>
            </a:r>
            <a:r>
              <a:rPr lang="ru-RU" sz="2000" dirty="0"/>
              <a:t> </a:t>
            </a:r>
            <a:r>
              <a:rPr lang="ru-RU" sz="2000" dirty="0" err="1"/>
              <a:t>проекциялар</a:t>
            </a:r>
            <a:r>
              <a:rPr lang="ru-RU" sz="2000" dirty="0"/>
              <a:t> </a:t>
            </a:r>
            <a:r>
              <a:rPr lang="ru-RU" sz="2000" dirty="0" err="1" smtClean="0"/>
              <a:t>жатады</a:t>
            </a:r>
            <a:r>
              <a:rPr lang="ru-RU" sz="2000" dirty="0" smtClean="0"/>
              <a:t>. </a:t>
            </a:r>
          </a:p>
          <a:p>
            <a:pPr marL="0" indent="538163" algn="just">
              <a:buNone/>
            </a:pPr>
            <a:r>
              <a:rPr lang="ru-RU" sz="2000" dirty="0" err="1" smtClean="0"/>
              <a:t>Жалған</a:t>
            </a:r>
            <a:r>
              <a:rPr lang="ru-RU" sz="2000" dirty="0" smtClean="0"/>
              <a:t> </a:t>
            </a:r>
            <a:r>
              <a:rPr lang="ru-RU" sz="2000" dirty="0" err="1"/>
              <a:t>цилиндрлі</a:t>
            </a:r>
            <a:r>
              <a:rPr lang="ru-RU" sz="2000" dirty="0"/>
              <a:t> </a:t>
            </a:r>
            <a:r>
              <a:rPr lang="ru-RU" sz="2000" dirty="0" err="1"/>
              <a:t>проекцтяның</a:t>
            </a:r>
            <a:r>
              <a:rPr lang="ru-RU" sz="2000" dirty="0"/>
              <a:t> </a:t>
            </a:r>
            <a:r>
              <a:rPr lang="ru-RU" sz="2000" dirty="0" err="1" smtClean="0"/>
              <a:t>картографиялық</a:t>
            </a:r>
            <a:r>
              <a:rPr lang="ru-RU" sz="2000" dirty="0" smtClean="0"/>
              <a:t> </a:t>
            </a:r>
            <a:r>
              <a:rPr lang="ru-RU" sz="2000" dirty="0" err="1" smtClean="0"/>
              <a:t>торының</a:t>
            </a:r>
            <a:r>
              <a:rPr lang="ru-RU" sz="2000" dirty="0" smtClean="0"/>
              <a:t> </a:t>
            </a:r>
            <a:r>
              <a:rPr lang="ru-RU" sz="2000" dirty="0" err="1" smtClean="0"/>
              <a:t>көрінісі</a:t>
            </a:r>
            <a:r>
              <a:rPr lang="ru-RU" sz="2000" dirty="0" smtClean="0"/>
              <a:t> </a:t>
            </a:r>
            <a:r>
              <a:rPr lang="ru-RU" sz="2000" dirty="0" err="1" smtClean="0"/>
              <a:t>суретте</a:t>
            </a:r>
            <a:r>
              <a:rPr lang="ru-RU" sz="2000" dirty="0" smtClean="0"/>
              <a:t> </a:t>
            </a:r>
            <a:r>
              <a:rPr lang="ru-RU" sz="2000" dirty="0" err="1" smtClean="0"/>
              <a:t>көрсетілген</a:t>
            </a:r>
            <a:r>
              <a:rPr lang="ru-RU" sz="2000" dirty="0" smtClean="0"/>
              <a:t>.</a:t>
            </a:r>
          </a:p>
          <a:p>
            <a:pPr marL="0" indent="538163" algn="just">
              <a:buNone/>
            </a:pPr>
            <a:endParaRPr lang="kk-KZ" sz="2000" i="1" dirty="0"/>
          </a:p>
          <a:p>
            <a:pPr marL="0" indent="538163" algn="just">
              <a:buNone/>
            </a:pPr>
            <a:endParaRPr lang="ru-RU" sz="2000" i="1" dirty="0"/>
          </a:p>
        </p:txBody>
      </p:sp>
      <p:pic>
        <p:nvPicPr>
          <p:cNvPr id="4098" name="Picture 2" descr="C:\Users\Анара\Desktop\Снимок 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3573016"/>
            <a:ext cx="5221417" cy="3192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5362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a:bodyPr>
          <a:lstStyle/>
          <a:p>
            <a:pPr marL="0" indent="538163" algn="just">
              <a:buNone/>
            </a:pPr>
            <a:r>
              <a:rPr lang="ru-RU" dirty="0" err="1"/>
              <a:t>Картаның</a:t>
            </a:r>
            <a:r>
              <a:rPr lang="ru-RU" dirty="0"/>
              <a:t> </a:t>
            </a:r>
            <a:r>
              <a:rPr lang="ru-RU" dirty="0" err="1"/>
              <a:t>белгілі</a:t>
            </a:r>
            <a:r>
              <a:rPr lang="ru-RU" dirty="0"/>
              <a:t> </a:t>
            </a:r>
            <a:r>
              <a:rPr lang="ru-RU" dirty="0" err="1"/>
              <a:t>бір</a:t>
            </a:r>
            <a:r>
              <a:rPr lang="ru-RU" dirty="0"/>
              <a:t> </a:t>
            </a:r>
            <a:r>
              <a:rPr lang="ru-RU" dirty="0" err="1"/>
              <a:t>бөлігіндегі</a:t>
            </a:r>
            <a:r>
              <a:rPr lang="ru-RU" dirty="0"/>
              <a:t> </a:t>
            </a:r>
            <a:r>
              <a:rPr lang="ru-RU" dirty="0" err="1"/>
              <a:t>географиялық</a:t>
            </a:r>
            <a:r>
              <a:rPr lang="ru-RU" dirty="0"/>
              <a:t> </a:t>
            </a:r>
            <a:r>
              <a:rPr lang="ru-RU" dirty="0" err="1" smtClean="0"/>
              <a:t>нысандардың</a:t>
            </a:r>
            <a:r>
              <a:rPr lang="ru-RU" dirty="0" smtClean="0"/>
              <a:t> </a:t>
            </a:r>
            <a:r>
              <a:rPr lang="ru-RU" dirty="0" err="1" smtClean="0"/>
              <a:t>бұрыштары</a:t>
            </a:r>
            <a:r>
              <a:rPr lang="ru-RU" dirty="0"/>
              <a:t>, </a:t>
            </a:r>
            <a:r>
              <a:rPr lang="ru-RU" dirty="0" err="1"/>
              <a:t>аудандары</a:t>
            </a:r>
            <a:r>
              <a:rPr lang="ru-RU" dirty="0"/>
              <a:t> мен </a:t>
            </a:r>
            <a:r>
              <a:rPr lang="ru-RU" dirty="0" err="1"/>
              <a:t>пішіндері</a:t>
            </a:r>
            <a:r>
              <a:rPr lang="ru-RU" dirty="0"/>
              <a:t> </a:t>
            </a:r>
            <a:r>
              <a:rPr lang="ru-RU" dirty="0" err="1"/>
              <a:t>бұрмаланып</a:t>
            </a:r>
            <a:r>
              <a:rPr lang="ru-RU" dirty="0"/>
              <a:t>, </a:t>
            </a:r>
            <a:r>
              <a:rPr lang="ru-RU" dirty="0" err="1" smtClean="0"/>
              <a:t>математикалық</a:t>
            </a:r>
            <a:r>
              <a:rPr lang="ru-RU" dirty="0" smtClean="0"/>
              <a:t> </a:t>
            </a:r>
            <a:r>
              <a:rPr lang="ru-RU" dirty="0" err="1" smtClean="0"/>
              <a:t>заңдылықтарға</a:t>
            </a:r>
            <a:r>
              <a:rPr lang="ru-RU" dirty="0" smtClean="0"/>
              <a:t> </a:t>
            </a:r>
            <a:r>
              <a:rPr lang="ru-RU" dirty="0" err="1"/>
              <a:t>сай</a:t>
            </a:r>
            <a:r>
              <a:rPr lang="ru-RU" dirty="0"/>
              <a:t> </a:t>
            </a:r>
            <a:r>
              <a:rPr lang="ru-RU" dirty="0" err="1"/>
              <a:t>олардың</a:t>
            </a:r>
            <a:r>
              <a:rPr lang="ru-RU" dirty="0"/>
              <a:t> </a:t>
            </a:r>
            <a:r>
              <a:rPr lang="ru-RU" dirty="0" err="1"/>
              <a:t>мөлшері</a:t>
            </a:r>
            <a:r>
              <a:rPr lang="ru-RU" dirty="0"/>
              <a:t> аз </a:t>
            </a:r>
            <a:r>
              <a:rPr lang="ru-RU" dirty="0" err="1"/>
              <a:t>болатын</a:t>
            </a:r>
            <a:r>
              <a:rPr lang="ru-RU" dirty="0"/>
              <a:t> </a:t>
            </a:r>
            <a:r>
              <a:rPr lang="ru-RU" dirty="0" err="1" smtClean="0"/>
              <a:t>проекцияларды</a:t>
            </a:r>
            <a:r>
              <a:rPr lang="ru-RU" dirty="0" smtClean="0"/>
              <a:t> </a:t>
            </a:r>
            <a:r>
              <a:rPr lang="ru-RU" i="1" dirty="0" err="1"/>
              <a:t>еркін</a:t>
            </a:r>
            <a:r>
              <a:rPr lang="ru-RU" i="1" dirty="0"/>
              <a:t> </a:t>
            </a:r>
            <a:r>
              <a:rPr lang="ru-RU" i="1" dirty="0" err="1"/>
              <a:t>проекциялар</a:t>
            </a:r>
            <a:r>
              <a:rPr lang="ru-RU" i="1" dirty="0"/>
              <a:t> </a:t>
            </a:r>
            <a:r>
              <a:rPr lang="ru-RU" dirty="0" err="1" smtClean="0"/>
              <a:t>дейміз</a:t>
            </a:r>
            <a:r>
              <a:rPr lang="ru-RU" dirty="0" smtClean="0"/>
              <a:t>.</a:t>
            </a:r>
          </a:p>
          <a:p>
            <a:pPr marL="0" indent="538163" algn="just">
              <a:buNone/>
            </a:pPr>
            <a:r>
              <a:rPr lang="ru-RU" dirty="0" err="1" smtClean="0"/>
              <a:t>Еркін</a:t>
            </a:r>
            <a:r>
              <a:rPr lang="ru-RU" dirty="0" smtClean="0"/>
              <a:t>  </a:t>
            </a:r>
            <a:r>
              <a:rPr lang="ru-RU" dirty="0" err="1" smtClean="0"/>
              <a:t>проекциялардың</a:t>
            </a:r>
            <a:r>
              <a:rPr lang="ru-RU" dirty="0" smtClean="0"/>
              <a:t> </a:t>
            </a:r>
            <a:r>
              <a:rPr lang="ru-RU" dirty="0" err="1" smtClean="0"/>
              <a:t>ішіндегі</a:t>
            </a:r>
            <a:r>
              <a:rPr lang="ru-RU" smtClean="0"/>
              <a:t> картаның</a:t>
            </a:r>
            <a:r>
              <a:rPr lang="ru-RU" dirty="0" smtClean="0"/>
              <a:t> </a:t>
            </a:r>
            <a:r>
              <a:rPr lang="ru-RU" dirty="0" err="1"/>
              <a:t>басты</a:t>
            </a:r>
            <a:r>
              <a:rPr lang="ru-RU" dirty="0"/>
              <a:t> </a:t>
            </a:r>
            <a:r>
              <a:rPr lang="ru-RU" dirty="0" err="1"/>
              <a:t>бағыттарының</a:t>
            </a:r>
            <a:r>
              <a:rPr lang="ru-RU" dirty="0"/>
              <a:t> </a:t>
            </a:r>
            <a:r>
              <a:rPr lang="ru-RU" dirty="0" err="1"/>
              <a:t>біріндегі</a:t>
            </a:r>
            <a:r>
              <a:rPr lang="ru-RU" dirty="0"/>
              <a:t> (</a:t>
            </a:r>
            <a:r>
              <a:rPr lang="ru-RU" dirty="0" err="1"/>
              <a:t>параллельдері</a:t>
            </a:r>
            <a:r>
              <a:rPr lang="ru-RU" dirty="0"/>
              <a:t> </a:t>
            </a:r>
            <a:r>
              <a:rPr lang="ru-RU" dirty="0" smtClean="0"/>
              <a:t>мен </a:t>
            </a:r>
            <a:r>
              <a:rPr lang="ru-RU" dirty="0" err="1" smtClean="0"/>
              <a:t>меридиандарының</a:t>
            </a:r>
            <a:r>
              <a:rPr lang="ru-RU" dirty="0"/>
              <a:t>) </a:t>
            </a:r>
            <a:r>
              <a:rPr lang="ru-RU" dirty="0" err="1"/>
              <a:t>ұзындық</a:t>
            </a:r>
            <a:r>
              <a:rPr lang="ru-RU" dirty="0"/>
              <a:t> масштабы </a:t>
            </a:r>
            <a:r>
              <a:rPr lang="ru-RU" dirty="0" err="1"/>
              <a:t>өзгермей</a:t>
            </a:r>
            <a:r>
              <a:rPr lang="ru-RU" dirty="0"/>
              <a:t> </a:t>
            </a:r>
            <a:r>
              <a:rPr lang="ru-RU" dirty="0" err="1" smtClean="0"/>
              <a:t>сақталатын</a:t>
            </a:r>
            <a:r>
              <a:rPr lang="ru-RU" dirty="0" smtClean="0"/>
              <a:t> </a:t>
            </a:r>
            <a:r>
              <a:rPr lang="ru-RU" dirty="0" err="1" smtClean="0"/>
              <a:t>проекцияларды</a:t>
            </a:r>
            <a:r>
              <a:rPr lang="ru-RU" dirty="0" smtClean="0"/>
              <a:t> </a:t>
            </a:r>
            <a:r>
              <a:rPr lang="ru-RU" dirty="0" err="1"/>
              <a:t>теңаралық</a:t>
            </a:r>
            <a:r>
              <a:rPr lang="ru-RU" dirty="0"/>
              <a:t> </a:t>
            </a:r>
            <a:r>
              <a:rPr lang="ru-RU" i="1" dirty="0" err="1"/>
              <a:t>проекциялар</a:t>
            </a:r>
            <a:r>
              <a:rPr lang="ru-RU" i="1" dirty="0"/>
              <a:t> </a:t>
            </a:r>
            <a:r>
              <a:rPr lang="ru-RU" dirty="0"/>
              <a:t>да бар.</a:t>
            </a:r>
            <a:endParaRPr lang="ru-RU" dirty="0"/>
          </a:p>
        </p:txBody>
      </p:sp>
    </p:spTree>
    <p:extLst>
      <p:ext uri="{BB962C8B-B14F-4D97-AF65-F5344CB8AC3E}">
        <p14:creationId xmlns:p14="http://schemas.microsoft.com/office/powerpoint/2010/main" val="32497977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Анара\Desktop\Снимок 6.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1772816"/>
            <a:ext cx="6050804" cy="333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0091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158</TotalTime>
  <Words>593</Words>
  <Application>Microsoft Office PowerPoint</Application>
  <PresentationFormat>Экран (4:3)</PresentationFormat>
  <Paragraphs>30</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Поток</vt:lpstr>
      <vt:lpstr>ДӘРІС №2   ҰСАҚ МАСШТАБТЫ КАРТАЛАРДЫҢ МАТЕМАТИКАЛЫҚ НЕГІЗІ.  КАРТОГРАФИЯЛЫҚ ПРОЕКЦИЯЛАРДЫҢ ЖІКТЕЛУІ   </vt:lpstr>
      <vt:lpstr>Ұсақ масштабты карталардың масштабы.</vt:lpstr>
      <vt:lpstr>Презентация PowerPoint</vt:lpstr>
      <vt:lpstr>Презентация PowerPoint</vt:lpstr>
      <vt:lpstr>Презентация PowerPoint</vt:lpstr>
      <vt:lpstr>Презентация PowerPoint</vt:lpstr>
      <vt:lpstr>Картографиялық проекциялардың негізгі түрлері.</vt:lpstr>
      <vt:lpstr>Цилиндрлі проекциялар. </vt:lpstr>
      <vt:lpstr>Конустық проекциялар. </vt:lpstr>
      <vt:lpstr>Азимутты проекциялар.</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№2   ҰСАҚ МАСШТАБТЫ КАРТАЛАРДЫҢ МАТЕМАТИКАЛЫҚ НЕГІЗІ.  КАРТОГРАФИЯЛЫҚ ПРОЕКЦИЯЛАРДЫҢ ЖІКТЕЛУІ   </dc:title>
  <dc:creator>Анара</dc:creator>
  <cp:lastModifiedBy>Анара</cp:lastModifiedBy>
  <cp:revision>14</cp:revision>
  <dcterms:created xsi:type="dcterms:W3CDTF">2021-09-04T04:57:10Z</dcterms:created>
  <dcterms:modified xsi:type="dcterms:W3CDTF">2021-09-07T08:21:09Z</dcterms:modified>
</cp:coreProperties>
</file>